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039" autoAdjust="0"/>
    <p:restoredTop sz="94660"/>
  </p:normalViewPr>
  <p:slideViewPr>
    <p:cSldViewPr snapToGrid="0">
      <p:cViewPr>
        <p:scale>
          <a:sx n="75" d="100"/>
          <a:sy n="75" d="100"/>
        </p:scale>
        <p:origin x="1248" y="21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417B78-3172-4616-A6FE-33B1F02D0CD6}" type="doc">
      <dgm:prSet loTypeId="urn:microsoft.com/office/officeart/2005/8/layout/vList2" loCatId="list" qsTypeId="urn:microsoft.com/office/officeart/2005/8/quickstyle/simple2" qsCatId="simple" csTypeId="urn:microsoft.com/office/officeart/2005/8/colors/colorful1" csCatId="colorful"/>
      <dgm:spPr/>
      <dgm:t>
        <a:bodyPr/>
        <a:lstStyle/>
        <a:p>
          <a:endParaRPr lang="en-US"/>
        </a:p>
      </dgm:t>
    </dgm:pt>
    <dgm:pt modelId="{AF5CCA52-83E0-49C4-99B5-60F995B46274}">
      <dgm:prSet/>
      <dgm:spPr/>
      <dgm:t>
        <a:bodyPr/>
        <a:lstStyle/>
        <a:p>
          <a:r>
            <a:rPr lang="en-US"/>
            <a:t>Báo cáo tập trung và việc phân tích và trực quan hóa dữ liệu Pokemon. </a:t>
          </a:r>
        </a:p>
      </dgm:t>
    </dgm:pt>
    <dgm:pt modelId="{4B57CC98-D4AF-4A53-8044-EFFACD038F52}" type="parTrans" cxnId="{449C4587-948C-415F-B8AF-1A961CF40AC2}">
      <dgm:prSet/>
      <dgm:spPr/>
      <dgm:t>
        <a:bodyPr/>
        <a:lstStyle/>
        <a:p>
          <a:endParaRPr lang="en-US"/>
        </a:p>
      </dgm:t>
    </dgm:pt>
    <dgm:pt modelId="{264FCEFC-03F9-43E0-852C-AA80EE40FDAA}" type="sibTrans" cxnId="{449C4587-948C-415F-B8AF-1A961CF40AC2}">
      <dgm:prSet/>
      <dgm:spPr/>
      <dgm:t>
        <a:bodyPr/>
        <a:lstStyle/>
        <a:p>
          <a:endParaRPr lang="en-US"/>
        </a:p>
      </dgm:t>
    </dgm:pt>
    <dgm:pt modelId="{C55CBF54-A064-46FF-8959-C1D686B2AAF6}">
      <dgm:prSet/>
      <dgm:spPr/>
      <dgm:t>
        <a:bodyPr/>
        <a:lstStyle/>
        <a:p>
          <a:r>
            <a:rPr lang="en-US" dirty="0" err="1"/>
            <a:t>Thế</a:t>
          </a:r>
          <a:r>
            <a:rPr lang="en-US" dirty="0"/>
            <a:t> </a:t>
          </a:r>
          <a:r>
            <a:rPr lang="en-US" dirty="0" err="1"/>
            <a:t>giới</a:t>
          </a:r>
          <a:r>
            <a:rPr lang="en-US" dirty="0"/>
            <a:t> </a:t>
          </a:r>
          <a:r>
            <a:rPr lang="en-US" dirty="0" err="1"/>
            <a:t>Pokemon</a:t>
          </a:r>
          <a:r>
            <a:rPr lang="en-US" dirty="0"/>
            <a:t> </a:t>
          </a:r>
          <a:r>
            <a:rPr lang="en-US" dirty="0" err="1"/>
            <a:t>là</a:t>
          </a:r>
          <a:r>
            <a:rPr lang="en-US" dirty="0"/>
            <a:t> </a:t>
          </a:r>
          <a:r>
            <a:rPr lang="en-US" dirty="0" err="1"/>
            <a:t>một</a:t>
          </a:r>
          <a:r>
            <a:rPr lang="en-US" dirty="0"/>
            <a:t> </a:t>
          </a:r>
          <a:r>
            <a:rPr lang="en-US" dirty="0" err="1"/>
            <a:t>vũ</a:t>
          </a:r>
          <a:r>
            <a:rPr lang="en-US" dirty="0"/>
            <a:t> </a:t>
          </a:r>
          <a:r>
            <a:rPr lang="en-US" dirty="0" err="1"/>
            <a:t>trụ</a:t>
          </a:r>
          <a:r>
            <a:rPr lang="en-US" dirty="0"/>
            <a:t> </a:t>
          </a:r>
          <a:r>
            <a:rPr lang="en-US" dirty="0" err="1"/>
            <a:t>phong</a:t>
          </a:r>
          <a:r>
            <a:rPr lang="en-US" dirty="0"/>
            <a:t> </a:t>
          </a:r>
          <a:r>
            <a:rPr lang="en-US" dirty="0" err="1"/>
            <a:t>phú</a:t>
          </a:r>
          <a:r>
            <a:rPr lang="en-US" dirty="0"/>
            <a:t> </a:t>
          </a:r>
          <a:r>
            <a:rPr lang="en-US" dirty="0" err="1"/>
            <a:t>và</a:t>
          </a:r>
          <a:r>
            <a:rPr lang="en-US" dirty="0"/>
            <a:t> </a:t>
          </a:r>
          <a:r>
            <a:rPr lang="en-US" dirty="0" err="1"/>
            <a:t>đa</a:t>
          </a:r>
          <a:r>
            <a:rPr lang="en-US" dirty="0"/>
            <a:t> </a:t>
          </a:r>
          <a:r>
            <a:rPr lang="en-US" dirty="0" err="1"/>
            <a:t>dạng</a:t>
          </a:r>
          <a:r>
            <a:rPr lang="en-US" dirty="0"/>
            <a:t>, </a:t>
          </a:r>
          <a:r>
            <a:rPr lang="en-US" dirty="0" err="1"/>
            <a:t>được</a:t>
          </a:r>
          <a:r>
            <a:rPr lang="en-US" dirty="0"/>
            <a:t> </a:t>
          </a:r>
          <a:r>
            <a:rPr lang="en-US" dirty="0" err="1"/>
            <a:t>tạo</a:t>
          </a:r>
          <a:r>
            <a:rPr lang="en-US" dirty="0"/>
            <a:t> </a:t>
          </a:r>
          <a:r>
            <a:rPr lang="en-US" dirty="0" err="1"/>
            <a:t>ra</a:t>
          </a:r>
          <a:r>
            <a:rPr lang="en-US" dirty="0"/>
            <a:t> </a:t>
          </a:r>
          <a:r>
            <a:rPr lang="en-US" dirty="0" err="1"/>
            <a:t>bởi</a:t>
          </a:r>
          <a:r>
            <a:rPr lang="en-US" dirty="0"/>
            <a:t> Satoshi Tajiri </a:t>
          </a:r>
          <a:r>
            <a:rPr lang="en-US" dirty="0" err="1"/>
            <a:t>và</a:t>
          </a:r>
          <a:r>
            <a:rPr lang="en-US" dirty="0"/>
            <a:t> Ken </a:t>
          </a:r>
          <a:r>
            <a:rPr lang="en-US" dirty="0" err="1"/>
            <a:t>Sugimori</a:t>
          </a:r>
          <a:r>
            <a:rPr lang="en-US" dirty="0"/>
            <a:t>, </a:t>
          </a:r>
          <a:r>
            <a:rPr lang="en-US" dirty="0" err="1"/>
            <a:t>và</a:t>
          </a:r>
          <a:r>
            <a:rPr lang="en-US" dirty="0"/>
            <a:t> </a:t>
          </a:r>
          <a:r>
            <a:rPr lang="en-US" dirty="0" err="1"/>
            <a:t>ra</a:t>
          </a:r>
          <a:r>
            <a:rPr lang="en-US" dirty="0"/>
            <a:t> </a:t>
          </a:r>
          <a:r>
            <a:rPr lang="en-US" dirty="0" err="1"/>
            <a:t>mắt</a:t>
          </a:r>
          <a:r>
            <a:rPr lang="en-US" dirty="0"/>
            <a:t> </a:t>
          </a:r>
          <a:r>
            <a:rPr lang="en-US" dirty="0" err="1"/>
            <a:t>lần</a:t>
          </a:r>
          <a:r>
            <a:rPr lang="en-US" dirty="0"/>
            <a:t> </a:t>
          </a:r>
          <a:r>
            <a:rPr lang="en-US" dirty="0" err="1"/>
            <a:t>đầu</a:t>
          </a:r>
          <a:r>
            <a:rPr lang="en-US" dirty="0"/>
            <a:t> </a:t>
          </a:r>
          <a:r>
            <a:rPr lang="en-US" dirty="0" err="1"/>
            <a:t>tiên</a:t>
          </a:r>
          <a:r>
            <a:rPr lang="en-US" dirty="0"/>
            <a:t> </a:t>
          </a:r>
          <a:r>
            <a:rPr lang="en-US" dirty="0" err="1"/>
            <a:t>vào</a:t>
          </a:r>
          <a:r>
            <a:rPr lang="en-US" dirty="0"/>
            <a:t> </a:t>
          </a:r>
          <a:r>
            <a:rPr lang="en-US" dirty="0" err="1"/>
            <a:t>năm</a:t>
          </a:r>
          <a:r>
            <a:rPr lang="en-US" dirty="0"/>
            <a:t> 1996 </a:t>
          </a:r>
          <a:r>
            <a:rPr lang="en-US" dirty="0" err="1"/>
            <a:t>bởi</a:t>
          </a:r>
          <a:r>
            <a:rPr lang="en-US" dirty="0"/>
            <a:t> </a:t>
          </a:r>
          <a:r>
            <a:rPr lang="en-US" dirty="0" err="1"/>
            <a:t>công</a:t>
          </a:r>
          <a:r>
            <a:rPr lang="en-US" dirty="0"/>
            <a:t> ty Nintendo, Game Freak, </a:t>
          </a:r>
          <a:r>
            <a:rPr lang="en-US" dirty="0" err="1"/>
            <a:t>và</a:t>
          </a:r>
          <a:r>
            <a:rPr lang="en-US" dirty="0"/>
            <a:t> Creatures. Ban </a:t>
          </a:r>
          <a:r>
            <a:rPr lang="en-US" dirty="0" err="1"/>
            <a:t>đầu</a:t>
          </a:r>
          <a:r>
            <a:rPr lang="en-US" dirty="0"/>
            <a:t>, </a:t>
          </a:r>
          <a:r>
            <a:rPr lang="en-US" dirty="0" err="1"/>
            <a:t>Pokemon</a:t>
          </a:r>
          <a:r>
            <a:rPr lang="en-US" dirty="0"/>
            <a:t> </a:t>
          </a:r>
          <a:r>
            <a:rPr lang="en-US" dirty="0" err="1"/>
            <a:t>bắt</a:t>
          </a:r>
          <a:r>
            <a:rPr lang="en-US" dirty="0"/>
            <a:t> </a:t>
          </a:r>
          <a:r>
            <a:rPr lang="en-US" dirty="0" err="1"/>
            <a:t>đầu</a:t>
          </a:r>
          <a:r>
            <a:rPr lang="en-US" dirty="0"/>
            <a:t> </a:t>
          </a:r>
          <a:r>
            <a:rPr lang="en-US" dirty="0" err="1"/>
            <a:t>như</a:t>
          </a:r>
          <a:r>
            <a:rPr lang="en-US" dirty="0"/>
            <a:t> </a:t>
          </a:r>
          <a:r>
            <a:rPr lang="en-US" dirty="0" err="1"/>
            <a:t>một</a:t>
          </a:r>
          <a:r>
            <a:rPr lang="en-US" dirty="0"/>
            <a:t> </a:t>
          </a:r>
          <a:r>
            <a:rPr lang="en-US" dirty="0" err="1"/>
            <a:t>trò</a:t>
          </a:r>
          <a:r>
            <a:rPr lang="en-US" dirty="0"/>
            <a:t> </a:t>
          </a:r>
          <a:r>
            <a:rPr lang="en-US" dirty="0" err="1"/>
            <a:t>chơi</a:t>
          </a:r>
          <a:r>
            <a:rPr lang="en-US" dirty="0"/>
            <a:t> </a:t>
          </a:r>
          <a:r>
            <a:rPr lang="en-US" dirty="0" err="1"/>
            <a:t>điện</a:t>
          </a:r>
          <a:r>
            <a:rPr lang="en-US" dirty="0"/>
            <a:t> </a:t>
          </a:r>
          <a:r>
            <a:rPr lang="en-US" dirty="0" err="1"/>
            <a:t>tử</a:t>
          </a:r>
          <a:r>
            <a:rPr lang="en-US" dirty="0"/>
            <a:t> </a:t>
          </a:r>
          <a:r>
            <a:rPr lang="en-US" dirty="0" err="1"/>
            <a:t>dành</a:t>
          </a:r>
          <a:r>
            <a:rPr lang="en-US" dirty="0"/>
            <a:t> </a:t>
          </a:r>
          <a:r>
            <a:rPr lang="en-US" dirty="0" err="1"/>
            <a:t>cho</a:t>
          </a:r>
          <a:r>
            <a:rPr lang="en-US" dirty="0"/>
            <a:t> </a:t>
          </a:r>
          <a:r>
            <a:rPr lang="en-US" dirty="0" err="1"/>
            <a:t>hệ</a:t>
          </a:r>
          <a:r>
            <a:rPr lang="en-US" dirty="0"/>
            <a:t> </a:t>
          </a:r>
          <a:r>
            <a:rPr lang="en-US" dirty="0" err="1"/>
            <a:t>máy</a:t>
          </a:r>
          <a:r>
            <a:rPr lang="en-US" dirty="0"/>
            <a:t> Game Boy, </a:t>
          </a:r>
          <a:r>
            <a:rPr lang="en-US" dirty="0" err="1"/>
            <a:t>nhưng</a:t>
          </a:r>
          <a:r>
            <a:rPr lang="en-US" dirty="0"/>
            <a:t> </a:t>
          </a:r>
          <a:r>
            <a:rPr lang="en-US" dirty="0" err="1"/>
            <a:t>sau</a:t>
          </a:r>
          <a:r>
            <a:rPr lang="en-US" dirty="0"/>
            <a:t> </a:t>
          </a:r>
          <a:r>
            <a:rPr lang="en-US" dirty="0" err="1"/>
            <a:t>đó</a:t>
          </a:r>
          <a:r>
            <a:rPr lang="en-US" dirty="0"/>
            <a:t> </a:t>
          </a:r>
          <a:r>
            <a:rPr lang="en-US" dirty="0" err="1"/>
            <a:t>đã</a:t>
          </a:r>
          <a:r>
            <a:rPr lang="en-US" dirty="0"/>
            <a:t> </a:t>
          </a:r>
          <a:r>
            <a:rPr lang="en-US" dirty="0" err="1"/>
            <a:t>phát</a:t>
          </a:r>
          <a:r>
            <a:rPr lang="en-US" dirty="0"/>
            <a:t> </a:t>
          </a:r>
          <a:r>
            <a:rPr lang="en-US" dirty="0" err="1"/>
            <a:t>triển</a:t>
          </a:r>
          <a:r>
            <a:rPr lang="en-US" dirty="0"/>
            <a:t> </a:t>
          </a:r>
          <a:r>
            <a:rPr lang="en-US" dirty="0" err="1"/>
            <a:t>thành</a:t>
          </a:r>
          <a:r>
            <a:rPr lang="en-US" dirty="0"/>
            <a:t> </a:t>
          </a:r>
          <a:r>
            <a:rPr lang="en-US" dirty="0" err="1"/>
            <a:t>một</a:t>
          </a:r>
          <a:r>
            <a:rPr lang="en-US" dirty="0"/>
            <a:t> </a:t>
          </a:r>
          <a:r>
            <a:rPr lang="en-US" dirty="0" err="1"/>
            <a:t>hiện</a:t>
          </a:r>
          <a:r>
            <a:rPr lang="en-US" dirty="0"/>
            <a:t> </a:t>
          </a:r>
          <a:r>
            <a:rPr lang="en-US" dirty="0" err="1"/>
            <a:t>tượng</a:t>
          </a:r>
          <a:r>
            <a:rPr lang="en-US" dirty="0"/>
            <a:t> </a:t>
          </a:r>
          <a:r>
            <a:rPr lang="en-US" dirty="0" err="1"/>
            <a:t>toàn</a:t>
          </a:r>
          <a:r>
            <a:rPr lang="en-US" dirty="0"/>
            <a:t> </a:t>
          </a:r>
          <a:r>
            <a:rPr lang="en-US" dirty="0" err="1"/>
            <a:t>cầu</a:t>
          </a:r>
          <a:r>
            <a:rPr lang="en-US" dirty="0"/>
            <a:t>, bao </a:t>
          </a:r>
          <a:r>
            <a:rPr lang="en-US" dirty="0" err="1"/>
            <a:t>gồm</a:t>
          </a:r>
          <a:r>
            <a:rPr lang="en-US" dirty="0"/>
            <a:t> </a:t>
          </a:r>
          <a:r>
            <a:rPr lang="en-US" dirty="0" err="1"/>
            <a:t>trò</a:t>
          </a:r>
          <a:r>
            <a:rPr lang="en-US" dirty="0"/>
            <a:t> </a:t>
          </a:r>
          <a:r>
            <a:rPr lang="en-US" dirty="0" err="1"/>
            <a:t>chơi</a:t>
          </a:r>
          <a:r>
            <a:rPr lang="en-US" dirty="0"/>
            <a:t> </a:t>
          </a:r>
          <a:r>
            <a:rPr lang="en-US" dirty="0" err="1"/>
            <a:t>điện</a:t>
          </a:r>
          <a:r>
            <a:rPr lang="en-US" dirty="0"/>
            <a:t> </a:t>
          </a:r>
          <a:r>
            <a:rPr lang="en-US" dirty="0" err="1"/>
            <a:t>tử</a:t>
          </a:r>
          <a:r>
            <a:rPr lang="en-US" dirty="0"/>
            <a:t>, </a:t>
          </a:r>
          <a:r>
            <a:rPr lang="en-US" dirty="0" err="1"/>
            <a:t>thẻ</a:t>
          </a:r>
          <a:r>
            <a:rPr lang="en-US" dirty="0"/>
            <a:t> </a:t>
          </a:r>
          <a:r>
            <a:rPr lang="en-US" dirty="0" err="1"/>
            <a:t>bài</a:t>
          </a:r>
          <a:r>
            <a:rPr lang="en-US" dirty="0"/>
            <a:t>, </a:t>
          </a:r>
          <a:r>
            <a:rPr lang="en-US" dirty="0" err="1"/>
            <a:t>loạt</a:t>
          </a:r>
          <a:r>
            <a:rPr lang="en-US" dirty="0"/>
            <a:t> </a:t>
          </a:r>
          <a:r>
            <a:rPr lang="en-US" dirty="0" err="1"/>
            <a:t>phim</a:t>
          </a:r>
          <a:r>
            <a:rPr lang="en-US" dirty="0"/>
            <a:t> </a:t>
          </a:r>
          <a:r>
            <a:rPr lang="en-US" dirty="0" err="1"/>
            <a:t>hoạt</a:t>
          </a:r>
          <a:r>
            <a:rPr lang="en-US" dirty="0"/>
            <a:t> </a:t>
          </a:r>
          <a:r>
            <a:rPr lang="en-US" dirty="0" err="1"/>
            <a:t>hình</a:t>
          </a:r>
          <a:r>
            <a:rPr lang="en-US" dirty="0"/>
            <a:t>, </a:t>
          </a:r>
          <a:r>
            <a:rPr lang="en-US" dirty="0" err="1"/>
            <a:t>phim</a:t>
          </a:r>
          <a:r>
            <a:rPr lang="en-US" dirty="0"/>
            <a:t> </a:t>
          </a:r>
          <a:r>
            <a:rPr lang="en-US" dirty="0" err="1"/>
            <a:t>điện</a:t>
          </a:r>
          <a:r>
            <a:rPr lang="en-US" dirty="0"/>
            <a:t> </a:t>
          </a:r>
          <a:r>
            <a:rPr lang="en-US" dirty="0" err="1"/>
            <a:t>ảnh</a:t>
          </a:r>
          <a:r>
            <a:rPr lang="en-US" dirty="0"/>
            <a:t>, </a:t>
          </a:r>
          <a:r>
            <a:rPr lang="en-US" dirty="0" err="1"/>
            <a:t>truyện</a:t>
          </a:r>
          <a:r>
            <a:rPr lang="en-US" dirty="0"/>
            <a:t> </a:t>
          </a:r>
          <a:r>
            <a:rPr lang="en-US" dirty="0" err="1"/>
            <a:t>tranh</a:t>
          </a:r>
          <a:r>
            <a:rPr lang="en-US" dirty="0"/>
            <a:t>, </a:t>
          </a:r>
          <a:r>
            <a:rPr lang="en-US" dirty="0" err="1"/>
            <a:t>và</a:t>
          </a:r>
          <a:r>
            <a:rPr lang="en-US" dirty="0"/>
            <a:t> </a:t>
          </a:r>
          <a:r>
            <a:rPr lang="en-US" dirty="0" err="1"/>
            <a:t>hàng</a:t>
          </a:r>
          <a:r>
            <a:rPr lang="en-US" dirty="0"/>
            <a:t> </a:t>
          </a:r>
          <a:r>
            <a:rPr lang="en-US" dirty="0" err="1"/>
            <a:t>loạt</a:t>
          </a:r>
          <a:r>
            <a:rPr lang="en-US" dirty="0"/>
            <a:t> </a:t>
          </a:r>
          <a:r>
            <a:rPr lang="en-US" dirty="0" err="1"/>
            <a:t>sản</a:t>
          </a:r>
          <a:r>
            <a:rPr lang="en-US" dirty="0"/>
            <a:t> </a:t>
          </a:r>
          <a:r>
            <a:rPr lang="en-US" dirty="0" err="1"/>
            <a:t>phẩm</a:t>
          </a:r>
          <a:r>
            <a:rPr lang="en-US" dirty="0"/>
            <a:t> </a:t>
          </a:r>
          <a:r>
            <a:rPr lang="en-US" dirty="0" err="1"/>
            <a:t>liên</a:t>
          </a:r>
          <a:r>
            <a:rPr lang="en-US" dirty="0"/>
            <a:t> </a:t>
          </a:r>
          <a:r>
            <a:rPr lang="en-US" dirty="0" err="1"/>
            <a:t>quan</a:t>
          </a:r>
          <a:r>
            <a:rPr lang="en-US" dirty="0"/>
            <a:t>.</a:t>
          </a:r>
        </a:p>
      </dgm:t>
    </dgm:pt>
    <dgm:pt modelId="{698CA8F2-03A7-4928-9078-87D290BDFEF9}" type="parTrans" cxnId="{B958B910-18A4-4A93-8D00-F4D4F3E327C1}">
      <dgm:prSet/>
      <dgm:spPr/>
      <dgm:t>
        <a:bodyPr/>
        <a:lstStyle/>
        <a:p>
          <a:endParaRPr lang="en-US"/>
        </a:p>
      </dgm:t>
    </dgm:pt>
    <dgm:pt modelId="{EA1D55B8-F3E1-43A9-8779-F26DE263BED9}" type="sibTrans" cxnId="{B958B910-18A4-4A93-8D00-F4D4F3E327C1}">
      <dgm:prSet/>
      <dgm:spPr/>
      <dgm:t>
        <a:bodyPr/>
        <a:lstStyle/>
        <a:p>
          <a:endParaRPr lang="en-US"/>
        </a:p>
      </dgm:t>
    </dgm:pt>
    <dgm:pt modelId="{AECEBBA9-F374-46DE-9AFF-03D6AB74EF3B}">
      <dgm:prSet/>
      <dgm:spPr/>
      <dgm:t>
        <a:bodyPr/>
        <a:lstStyle/>
        <a:p>
          <a:r>
            <a:rPr lang="en-US"/>
            <a:t>Pokemon, viết tắt của "Pocket Monsters", là các sinh vật có khả năng đặc biệt và kỹ năng chiến đấu độc đáo. Hiện nay, có hơn 800 loài Pokemon khác nhau, mỗi loài có các thuộc tính, khả năng và đặc điểm riêng biệt. Các Pokemon có thể tiến hóa thành những hình dạng mạnh mẽ hơn và có thể học được nhiều kỹ năng mới qua quá trình huấn luyện.</a:t>
          </a:r>
        </a:p>
      </dgm:t>
    </dgm:pt>
    <dgm:pt modelId="{F6C7EB4D-CE53-42BF-BD0B-FAA30B388A18}" type="parTrans" cxnId="{62C08FBC-0D0E-4FBF-A8A2-F4687BB3E501}">
      <dgm:prSet/>
      <dgm:spPr/>
      <dgm:t>
        <a:bodyPr/>
        <a:lstStyle/>
        <a:p>
          <a:endParaRPr lang="en-US"/>
        </a:p>
      </dgm:t>
    </dgm:pt>
    <dgm:pt modelId="{A5A130DC-4BA3-4E11-8718-F62F13660E09}" type="sibTrans" cxnId="{62C08FBC-0D0E-4FBF-A8A2-F4687BB3E501}">
      <dgm:prSet/>
      <dgm:spPr/>
      <dgm:t>
        <a:bodyPr/>
        <a:lstStyle/>
        <a:p>
          <a:endParaRPr lang="en-US"/>
        </a:p>
      </dgm:t>
    </dgm:pt>
    <dgm:pt modelId="{09694738-A772-4F3D-8DBA-006B536025C0}">
      <dgm:prSet/>
      <dgm:spPr/>
      <dgm:t>
        <a:bodyPr/>
        <a:lstStyle/>
        <a:p>
          <a:r>
            <a:rPr lang="en-US"/>
            <a:t>Pokemon với hệ thống nhân vật phong phú và đa dạng. Mỗi Pokemon có các chỉ số khác nhau như HP, Attack, Defense, và các chỉ số đặc biệt khác. Việc phân tích dữ liệu này sẽ giúp hiểu rõ hơn về đặc điểm và mối quan hệ giữa các chỉ số, cũng như sự phân bố của các loại Pokemon khác nhau.</a:t>
          </a:r>
        </a:p>
      </dgm:t>
    </dgm:pt>
    <dgm:pt modelId="{5115E893-311A-480A-8309-474A3A8534F5}" type="parTrans" cxnId="{C5D4B86D-94DA-432F-88E6-E0640EA5E8C9}">
      <dgm:prSet/>
      <dgm:spPr/>
      <dgm:t>
        <a:bodyPr/>
        <a:lstStyle/>
        <a:p>
          <a:endParaRPr lang="en-US"/>
        </a:p>
      </dgm:t>
    </dgm:pt>
    <dgm:pt modelId="{E77EBAAB-3F4C-4EDA-A916-FA9B1AECEFBE}" type="sibTrans" cxnId="{C5D4B86D-94DA-432F-88E6-E0640EA5E8C9}">
      <dgm:prSet/>
      <dgm:spPr/>
      <dgm:t>
        <a:bodyPr/>
        <a:lstStyle/>
        <a:p>
          <a:endParaRPr lang="en-US"/>
        </a:p>
      </dgm:t>
    </dgm:pt>
    <dgm:pt modelId="{BA4D646F-DB2F-49D4-93B6-93FF2A6A0961}" type="pres">
      <dgm:prSet presAssocID="{D8417B78-3172-4616-A6FE-33B1F02D0CD6}" presName="linear" presStyleCnt="0">
        <dgm:presLayoutVars>
          <dgm:animLvl val="lvl"/>
          <dgm:resizeHandles val="exact"/>
        </dgm:presLayoutVars>
      </dgm:prSet>
      <dgm:spPr/>
    </dgm:pt>
    <dgm:pt modelId="{7ABF9A2A-184C-4720-AD08-7AEA697AD99C}" type="pres">
      <dgm:prSet presAssocID="{AF5CCA52-83E0-49C4-99B5-60F995B46274}" presName="parentText" presStyleLbl="node1" presStyleIdx="0" presStyleCnt="4">
        <dgm:presLayoutVars>
          <dgm:chMax val="0"/>
          <dgm:bulletEnabled val="1"/>
        </dgm:presLayoutVars>
      </dgm:prSet>
      <dgm:spPr/>
    </dgm:pt>
    <dgm:pt modelId="{CC0DF44B-CD65-4959-AA8B-A1973B342CA1}" type="pres">
      <dgm:prSet presAssocID="{264FCEFC-03F9-43E0-852C-AA80EE40FDAA}" presName="spacer" presStyleCnt="0"/>
      <dgm:spPr/>
    </dgm:pt>
    <dgm:pt modelId="{181918F7-EF87-46DB-8678-4FD61129061B}" type="pres">
      <dgm:prSet presAssocID="{C55CBF54-A064-46FF-8959-C1D686B2AAF6}" presName="parentText" presStyleLbl="node1" presStyleIdx="1" presStyleCnt="4">
        <dgm:presLayoutVars>
          <dgm:chMax val="0"/>
          <dgm:bulletEnabled val="1"/>
        </dgm:presLayoutVars>
      </dgm:prSet>
      <dgm:spPr/>
    </dgm:pt>
    <dgm:pt modelId="{085758EA-B549-47F3-B315-EF3B972ECE48}" type="pres">
      <dgm:prSet presAssocID="{EA1D55B8-F3E1-43A9-8779-F26DE263BED9}" presName="spacer" presStyleCnt="0"/>
      <dgm:spPr/>
    </dgm:pt>
    <dgm:pt modelId="{11995900-1A7F-4ADD-812E-98E0818BD9C6}" type="pres">
      <dgm:prSet presAssocID="{AECEBBA9-F374-46DE-9AFF-03D6AB74EF3B}" presName="parentText" presStyleLbl="node1" presStyleIdx="2" presStyleCnt="4">
        <dgm:presLayoutVars>
          <dgm:chMax val="0"/>
          <dgm:bulletEnabled val="1"/>
        </dgm:presLayoutVars>
      </dgm:prSet>
      <dgm:spPr/>
    </dgm:pt>
    <dgm:pt modelId="{B10A26A3-23CE-4535-8F3F-CA77206ABA3E}" type="pres">
      <dgm:prSet presAssocID="{A5A130DC-4BA3-4E11-8718-F62F13660E09}" presName="spacer" presStyleCnt="0"/>
      <dgm:spPr/>
    </dgm:pt>
    <dgm:pt modelId="{2CB1CB8E-516B-4293-BD46-9715EB5A1DA6}" type="pres">
      <dgm:prSet presAssocID="{09694738-A772-4F3D-8DBA-006B536025C0}" presName="parentText" presStyleLbl="node1" presStyleIdx="3" presStyleCnt="4">
        <dgm:presLayoutVars>
          <dgm:chMax val="0"/>
          <dgm:bulletEnabled val="1"/>
        </dgm:presLayoutVars>
      </dgm:prSet>
      <dgm:spPr/>
    </dgm:pt>
  </dgm:ptLst>
  <dgm:cxnLst>
    <dgm:cxn modelId="{B958B910-18A4-4A93-8D00-F4D4F3E327C1}" srcId="{D8417B78-3172-4616-A6FE-33B1F02D0CD6}" destId="{C55CBF54-A064-46FF-8959-C1D686B2AAF6}" srcOrd="1" destOrd="0" parTransId="{698CA8F2-03A7-4928-9078-87D290BDFEF9}" sibTransId="{EA1D55B8-F3E1-43A9-8779-F26DE263BED9}"/>
    <dgm:cxn modelId="{283BD61A-591E-43FC-8C54-9429AC34E2A3}" type="presOf" srcId="{AF5CCA52-83E0-49C4-99B5-60F995B46274}" destId="{7ABF9A2A-184C-4720-AD08-7AEA697AD99C}" srcOrd="0" destOrd="0" presId="urn:microsoft.com/office/officeart/2005/8/layout/vList2"/>
    <dgm:cxn modelId="{798FAC6C-B5B0-470A-ADE9-A2B9A0FB0506}" type="presOf" srcId="{AECEBBA9-F374-46DE-9AFF-03D6AB74EF3B}" destId="{11995900-1A7F-4ADD-812E-98E0818BD9C6}" srcOrd="0" destOrd="0" presId="urn:microsoft.com/office/officeart/2005/8/layout/vList2"/>
    <dgm:cxn modelId="{C5D4B86D-94DA-432F-88E6-E0640EA5E8C9}" srcId="{D8417B78-3172-4616-A6FE-33B1F02D0CD6}" destId="{09694738-A772-4F3D-8DBA-006B536025C0}" srcOrd="3" destOrd="0" parTransId="{5115E893-311A-480A-8309-474A3A8534F5}" sibTransId="{E77EBAAB-3F4C-4EDA-A916-FA9B1AECEFBE}"/>
    <dgm:cxn modelId="{6D4B587B-FB53-43DE-94A6-9D9C9735AA32}" type="presOf" srcId="{09694738-A772-4F3D-8DBA-006B536025C0}" destId="{2CB1CB8E-516B-4293-BD46-9715EB5A1DA6}" srcOrd="0" destOrd="0" presId="urn:microsoft.com/office/officeart/2005/8/layout/vList2"/>
    <dgm:cxn modelId="{449C4587-948C-415F-B8AF-1A961CF40AC2}" srcId="{D8417B78-3172-4616-A6FE-33B1F02D0CD6}" destId="{AF5CCA52-83E0-49C4-99B5-60F995B46274}" srcOrd="0" destOrd="0" parTransId="{4B57CC98-D4AF-4A53-8044-EFFACD038F52}" sibTransId="{264FCEFC-03F9-43E0-852C-AA80EE40FDAA}"/>
    <dgm:cxn modelId="{62C08FBC-0D0E-4FBF-A8A2-F4687BB3E501}" srcId="{D8417B78-3172-4616-A6FE-33B1F02D0CD6}" destId="{AECEBBA9-F374-46DE-9AFF-03D6AB74EF3B}" srcOrd="2" destOrd="0" parTransId="{F6C7EB4D-CE53-42BF-BD0B-FAA30B388A18}" sibTransId="{A5A130DC-4BA3-4E11-8718-F62F13660E09}"/>
    <dgm:cxn modelId="{0B455FE1-2044-4F12-9698-67A30EA7AF09}" type="presOf" srcId="{C55CBF54-A064-46FF-8959-C1D686B2AAF6}" destId="{181918F7-EF87-46DB-8678-4FD61129061B}" srcOrd="0" destOrd="0" presId="urn:microsoft.com/office/officeart/2005/8/layout/vList2"/>
    <dgm:cxn modelId="{FFB8B1FD-B7B7-4968-BCE8-068005D5C15B}" type="presOf" srcId="{D8417B78-3172-4616-A6FE-33B1F02D0CD6}" destId="{BA4D646F-DB2F-49D4-93B6-93FF2A6A0961}" srcOrd="0" destOrd="0" presId="urn:microsoft.com/office/officeart/2005/8/layout/vList2"/>
    <dgm:cxn modelId="{D54D5B5A-59C5-4703-BD0D-8D07B1F52CEC}" type="presParOf" srcId="{BA4D646F-DB2F-49D4-93B6-93FF2A6A0961}" destId="{7ABF9A2A-184C-4720-AD08-7AEA697AD99C}" srcOrd="0" destOrd="0" presId="urn:microsoft.com/office/officeart/2005/8/layout/vList2"/>
    <dgm:cxn modelId="{57A420EF-397C-410E-87F0-09F244BE90B9}" type="presParOf" srcId="{BA4D646F-DB2F-49D4-93B6-93FF2A6A0961}" destId="{CC0DF44B-CD65-4959-AA8B-A1973B342CA1}" srcOrd="1" destOrd="0" presId="urn:microsoft.com/office/officeart/2005/8/layout/vList2"/>
    <dgm:cxn modelId="{530B9BED-FD73-48D0-9CB2-8F96E0FA9644}" type="presParOf" srcId="{BA4D646F-DB2F-49D4-93B6-93FF2A6A0961}" destId="{181918F7-EF87-46DB-8678-4FD61129061B}" srcOrd="2" destOrd="0" presId="urn:microsoft.com/office/officeart/2005/8/layout/vList2"/>
    <dgm:cxn modelId="{A5D25297-33F2-4BDE-A612-D53DDC12F827}" type="presParOf" srcId="{BA4D646F-DB2F-49D4-93B6-93FF2A6A0961}" destId="{085758EA-B549-47F3-B315-EF3B972ECE48}" srcOrd="3" destOrd="0" presId="urn:microsoft.com/office/officeart/2005/8/layout/vList2"/>
    <dgm:cxn modelId="{CEC7D301-123E-4B0F-9F50-1F303C3F22DF}" type="presParOf" srcId="{BA4D646F-DB2F-49D4-93B6-93FF2A6A0961}" destId="{11995900-1A7F-4ADD-812E-98E0818BD9C6}" srcOrd="4" destOrd="0" presId="urn:microsoft.com/office/officeart/2005/8/layout/vList2"/>
    <dgm:cxn modelId="{9AA39B98-FD57-4D83-AD53-116B81F4C61D}" type="presParOf" srcId="{BA4D646F-DB2F-49D4-93B6-93FF2A6A0961}" destId="{B10A26A3-23CE-4535-8F3F-CA77206ABA3E}" srcOrd="5" destOrd="0" presId="urn:microsoft.com/office/officeart/2005/8/layout/vList2"/>
    <dgm:cxn modelId="{B2321D6E-336A-4045-94C9-1B07489122E6}" type="presParOf" srcId="{BA4D646F-DB2F-49D4-93B6-93FF2A6A0961}" destId="{2CB1CB8E-516B-4293-BD46-9715EB5A1DA6}"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F9A2A-184C-4720-AD08-7AEA697AD99C}">
      <dsp:nvSpPr>
        <dsp:cNvPr id="0" name=""/>
        <dsp:cNvSpPr/>
      </dsp:nvSpPr>
      <dsp:spPr>
        <a:xfrm>
          <a:off x="0" y="443429"/>
          <a:ext cx="6095999" cy="1461915"/>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Báo cáo tập trung và việc phân tích và trực quan hóa dữ liệu Pokemon. </a:t>
          </a:r>
        </a:p>
      </dsp:txBody>
      <dsp:txXfrm>
        <a:off x="71365" y="514794"/>
        <a:ext cx="5953269" cy="1319185"/>
      </dsp:txXfrm>
    </dsp:sp>
    <dsp:sp modelId="{181918F7-EF87-46DB-8678-4FD61129061B}">
      <dsp:nvSpPr>
        <dsp:cNvPr id="0" name=""/>
        <dsp:cNvSpPr/>
      </dsp:nvSpPr>
      <dsp:spPr>
        <a:xfrm>
          <a:off x="0" y="1945664"/>
          <a:ext cx="6095999" cy="1461915"/>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err="1"/>
            <a:t>Thế</a:t>
          </a:r>
          <a:r>
            <a:rPr lang="en-US" sz="1400" kern="1200" dirty="0"/>
            <a:t> </a:t>
          </a:r>
          <a:r>
            <a:rPr lang="en-US" sz="1400" kern="1200" dirty="0" err="1"/>
            <a:t>giới</a:t>
          </a:r>
          <a:r>
            <a:rPr lang="en-US" sz="1400" kern="1200" dirty="0"/>
            <a:t> </a:t>
          </a:r>
          <a:r>
            <a:rPr lang="en-US" sz="1400" kern="1200" dirty="0" err="1"/>
            <a:t>Pokemon</a:t>
          </a:r>
          <a:r>
            <a:rPr lang="en-US" sz="1400" kern="1200" dirty="0"/>
            <a:t> </a:t>
          </a:r>
          <a:r>
            <a:rPr lang="en-US" sz="1400" kern="1200" dirty="0" err="1"/>
            <a:t>là</a:t>
          </a:r>
          <a:r>
            <a:rPr lang="en-US" sz="1400" kern="1200" dirty="0"/>
            <a:t> </a:t>
          </a:r>
          <a:r>
            <a:rPr lang="en-US" sz="1400" kern="1200" dirty="0" err="1"/>
            <a:t>một</a:t>
          </a:r>
          <a:r>
            <a:rPr lang="en-US" sz="1400" kern="1200" dirty="0"/>
            <a:t> </a:t>
          </a:r>
          <a:r>
            <a:rPr lang="en-US" sz="1400" kern="1200" dirty="0" err="1"/>
            <a:t>vũ</a:t>
          </a:r>
          <a:r>
            <a:rPr lang="en-US" sz="1400" kern="1200" dirty="0"/>
            <a:t> </a:t>
          </a:r>
          <a:r>
            <a:rPr lang="en-US" sz="1400" kern="1200" dirty="0" err="1"/>
            <a:t>trụ</a:t>
          </a:r>
          <a:r>
            <a:rPr lang="en-US" sz="1400" kern="1200" dirty="0"/>
            <a:t> </a:t>
          </a:r>
          <a:r>
            <a:rPr lang="en-US" sz="1400" kern="1200" dirty="0" err="1"/>
            <a:t>phong</a:t>
          </a:r>
          <a:r>
            <a:rPr lang="en-US" sz="1400" kern="1200" dirty="0"/>
            <a:t> </a:t>
          </a:r>
          <a:r>
            <a:rPr lang="en-US" sz="1400" kern="1200" dirty="0" err="1"/>
            <a:t>phú</a:t>
          </a:r>
          <a:r>
            <a:rPr lang="en-US" sz="1400" kern="1200" dirty="0"/>
            <a:t> </a:t>
          </a:r>
          <a:r>
            <a:rPr lang="en-US" sz="1400" kern="1200" dirty="0" err="1"/>
            <a:t>và</a:t>
          </a:r>
          <a:r>
            <a:rPr lang="en-US" sz="1400" kern="1200" dirty="0"/>
            <a:t> </a:t>
          </a:r>
          <a:r>
            <a:rPr lang="en-US" sz="1400" kern="1200" dirty="0" err="1"/>
            <a:t>đa</a:t>
          </a:r>
          <a:r>
            <a:rPr lang="en-US" sz="1400" kern="1200" dirty="0"/>
            <a:t> </a:t>
          </a:r>
          <a:r>
            <a:rPr lang="en-US" sz="1400" kern="1200" dirty="0" err="1"/>
            <a:t>dạng</a:t>
          </a:r>
          <a:r>
            <a:rPr lang="en-US" sz="1400" kern="1200" dirty="0"/>
            <a:t>, </a:t>
          </a:r>
          <a:r>
            <a:rPr lang="en-US" sz="1400" kern="1200" dirty="0" err="1"/>
            <a:t>được</a:t>
          </a:r>
          <a:r>
            <a:rPr lang="en-US" sz="1400" kern="1200" dirty="0"/>
            <a:t> </a:t>
          </a:r>
          <a:r>
            <a:rPr lang="en-US" sz="1400" kern="1200" dirty="0" err="1"/>
            <a:t>tạo</a:t>
          </a:r>
          <a:r>
            <a:rPr lang="en-US" sz="1400" kern="1200" dirty="0"/>
            <a:t> </a:t>
          </a:r>
          <a:r>
            <a:rPr lang="en-US" sz="1400" kern="1200" dirty="0" err="1"/>
            <a:t>ra</a:t>
          </a:r>
          <a:r>
            <a:rPr lang="en-US" sz="1400" kern="1200" dirty="0"/>
            <a:t> </a:t>
          </a:r>
          <a:r>
            <a:rPr lang="en-US" sz="1400" kern="1200" dirty="0" err="1"/>
            <a:t>bởi</a:t>
          </a:r>
          <a:r>
            <a:rPr lang="en-US" sz="1400" kern="1200" dirty="0"/>
            <a:t> Satoshi Tajiri </a:t>
          </a:r>
          <a:r>
            <a:rPr lang="en-US" sz="1400" kern="1200" dirty="0" err="1"/>
            <a:t>và</a:t>
          </a:r>
          <a:r>
            <a:rPr lang="en-US" sz="1400" kern="1200" dirty="0"/>
            <a:t> Ken </a:t>
          </a:r>
          <a:r>
            <a:rPr lang="en-US" sz="1400" kern="1200" dirty="0" err="1"/>
            <a:t>Sugimori</a:t>
          </a:r>
          <a:r>
            <a:rPr lang="en-US" sz="1400" kern="1200" dirty="0"/>
            <a:t>, </a:t>
          </a:r>
          <a:r>
            <a:rPr lang="en-US" sz="1400" kern="1200" dirty="0" err="1"/>
            <a:t>và</a:t>
          </a:r>
          <a:r>
            <a:rPr lang="en-US" sz="1400" kern="1200" dirty="0"/>
            <a:t> </a:t>
          </a:r>
          <a:r>
            <a:rPr lang="en-US" sz="1400" kern="1200" dirty="0" err="1"/>
            <a:t>ra</a:t>
          </a:r>
          <a:r>
            <a:rPr lang="en-US" sz="1400" kern="1200" dirty="0"/>
            <a:t> </a:t>
          </a:r>
          <a:r>
            <a:rPr lang="en-US" sz="1400" kern="1200" dirty="0" err="1"/>
            <a:t>mắt</a:t>
          </a:r>
          <a:r>
            <a:rPr lang="en-US" sz="1400" kern="1200" dirty="0"/>
            <a:t> </a:t>
          </a:r>
          <a:r>
            <a:rPr lang="en-US" sz="1400" kern="1200" dirty="0" err="1"/>
            <a:t>lần</a:t>
          </a:r>
          <a:r>
            <a:rPr lang="en-US" sz="1400" kern="1200" dirty="0"/>
            <a:t> </a:t>
          </a:r>
          <a:r>
            <a:rPr lang="en-US" sz="1400" kern="1200" dirty="0" err="1"/>
            <a:t>đầu</a:t>
          </a:r>
          <a:r>
            <a:rPr lang="en-US" sz="1400" kern="1200" dirty="0"/>
            <a:t> </a:t>
          </a:r>
          <a:r>
            <a:rPr lang="en-US" sz="1400" kern="1200" dirty="0" err="1"/>
            <a:t>tiên</a:t>
          </a:r>
          <a:r>
            <a:rPr lang="en-US" sz="1400" kern="1200" dirty="0"/>
            <a:t> </a:t>
          </a:r>
          <a:r>
            <a:rPr lang="en-US" sz="1400" kern="1200" dirty="0" err="1"/>
            <a:t>vào</a:t>
          </a:r>
          <a:r>
            <a:rPr lang="en-US" sz="1400" kern="1200" dirty="0"/>
            <a:t> </a:t>
          </a:r>
          <a:r>
            <a:rPr lang="en-US" sz="1400" kern="1200" dirty="0" err="1"/>
            <a:t>năm</a:t>
          </a:r>
          <a:r>
            <a:rPr lang="en-US" sz="1400" kern="1200" dirty="0"/>
            <a:t> 1996 </a:t>
          </a:r>
          <a:r>
            <a:rPr lang="en-US" sz="1400" kern="1200" dirty="0" err="1"/>
            <a:t>bởi</a:t>
          </a:r>
          <a:r>
            <a:rPr lang="en-US" sz="1400" kern="1200" dirty="0"/>
            <a:t> </a:t>
          </a:r>
          <a:r>
            <a:rPr lang="en-US" sz="1400" kern="1200" dirty="0" err="1"/>
            <a:t>công</a:t>
          </a:r>
          <a:r>
            <a:rPr lang="en-US" sz="1400" kern="1200" dirty="0"/>
            <a:t> ty Nintendo, Game Freak, </a:t>
          </a:r>
          <a:r>
            <a:rPr lang="en-US" sz="1400" kern="1200" dirty="0" err="1"/>
            <a:t>và</a:t>
          </a:r>
          <a:r>
            <a:rPr lang="en-US" sz="1400" kern="1200" dirty="0"/>
            <a:t> Creatures. Ban </a:t>
          </a:r>
          <a:r>
            <a:rPr lang="en-US" sz="1400" kern="1200" dirty="0" err="1"/>
            <a:t>đầu</a:t>
          </a:r>
          <a:r>
            <a:rPr lang="en-US" sz="1400" kern="1200" dirty="0"/>
            <a:t>, </a:t>
          </a:r>
          <a:r>
            <a:rPr lang="en-US" sz="1400" kern="1200" dirty="0" err="1"/>
            <a:t>Pokemon</a:t>
          </a:r>
          <a:r>
            <a:rPr lang="en-US" sz="1400" kern="1200" dirty="0"/>
            <a:t> </a:t>
          </a:r>
          <a:r>
            <a:rPr lang="en-US" sz="1400" kern="1200" dirty="0" err="1"/>
            <a:t>bắt</a:t>
          </a:r>
          <a:r>
            <a:rPr lang="en-US" sz="1400" kern="1200" dirty="0"/>
            <a:t> </a:t>
          </a:r>
          <a:r>
            <a:rPr lang="en-US" sz="1400" kern="1200" dirty="0" err="1"/>
            <a:t>đầu</a:t>
          </a:r>
          <a:r>
            <a:rPr lang="en-US" sz="1400" kern="1200" dirty="0"/>
            <a:t> </a:t>
          </a:r>
          <a:r>
            <a:rPr lang="en-US" sz="1400" kern="1200" dirty="0" err="1"/>
            <a:t>như</a:t>
          </a:r>
          <a:r>
            <a:rPr lang="en-US" sz="1400" kern="1200" dirty="0"/>
            <a:t> </a:t>
          </a:r>
          <a:r>
            <a:rPr lang="en-US" sz="1400" kern="1200" dirty="0" err="1"/>
            <a:t>một</a:t>
          </a:r>
          <a:r>
            <a:rPr lang="en-US" sz="1400" kern="1200" dirty="0"/>
            <a:t> </a:t>
          </a:r>
          <a:r>
            <a:rPr lang="en-US" sz="1400" kern="1200" dirty="0" err="1"/>
            <a:t>trò</a:t>
          </a:r>
          <a:r>
            <a:rPr lang="en-US" sz="1400" kern="1200" dirty="0"/>
            <a:t> </a:t>
          </a:r>
          <a:r>
            <a:rPr lang="en-US" sz="1400" kern="1200" dirty="0" err="1"/>
            <a:t>chơi</a:t>
          </a:r>
          <a:r>
            <a:rPr lang="en-US" sz="1400" kern="1200" dirty="0"/>
            <a:t> </a:t>
          </a:r>
          <a:r>
            <a:rPr lang="en-US" sz="1400" kern="1200" dirty="0" err="1"/>
            <a:t>điện</a:t>
          </a:r>
          <a:r>
            <a:rPr lang="en-US" sz="1400" kern="1200" dirty="0"/>
            <a:t> </a:t>
          </a:r>
          <a:r>
            <a:rPr lang="en-US" sz="1400" kern="1200" dirty="0" err="1"/>
            <a:t>tử</a:t>
          </a:r>
          <a:r>
            <a:rPr lang="en-US" sz="1400" kern="1200" dirty="0"/>
            <a:t> </a:t>
          </a:r>
          <a:r>
            <a:rPr lang="en-US" sz="1400" kern="1200" dirty="0" err="1"/>
            <a:t>dành</a:t>
          </a:r>
          <a:r>
            <a:rPr lang="en-US" sz="1400" kern="1200" dirty="0"/>
            <a:t> </a:t>
          </a:r>
          <a:r>
            <a:rPr lang="en-US" sz="1400" kern="1200" dirty="0" err="1"/>
            <a:t>cho</a:t>
          </a:r>
          <a:r>
            <a:rPr lang="en-US" sz="1400" kern="1200" dirty="0"/>
            <a:t> </a:t>
          </a:r>
          <a:r>
            <a:rPr lang="en-US" sz="1400" kern="1200" dirty="0" err="1"/>
            <a:t>hệ</a:t>
          </a:r>
          <a:r>
            <a:rPr lang="en-US" sz="1400" kern="1200" dirty="0"/>
            <a:t> </a:t>
          </a:r>
          <a:r>
            <a:rPr lang="en-US" sz="1400" kern="1200" dirty="0" err="1"/>
            <a:t>máy</a:t>
          </a:r>
          <a:r>
            <a:rPr lang="en-US" sz="1400" kern="1200" dirty="0"/>
            <a:t> Game Boy, </a:t>
          </a:r>
          <a:r>
            <a:rPr lang="en-US" sz="1400" kern="1200" dirty="0" err="1"/>
            <a:t>nhưng</a:t>
          </a:r>
          <a:r>
            <a:rPr lang="en-US" sz="1400" kern="1200" dirty="0"/>
            <a:t> </a:t>
          </a:r>
          <a:r>
            <a:rPr lang="en-US" sz="1400" kern="1200" dirty="0" err="1"/>
            <a:t>sau</a:t>
          </a:r>
          <a:r>
            <a:rPr lang="en-US" sz="1400" kern="1200" dirty="0"/>
            <a:t> </a:t>
          </a:r>
          <a:r>
            <a:rPr lang="en-US" sz="1400" kern="1200" dirty="0" err="1"/>
            <a:t>đó</a:t>
          </a:r>
          <a:r>
            <a:rPr lang="en-US" sz="1400" kern="1200" dirty="0"/>
            <a:t> </a:t>
          </a:r>
          <a:r>
            <a:rPr lang="en-US" sz="1400" kern="1200" dirty="0" err="1"/>
            <a:t>đã</a:t>
          </a:r>
          <a:r>
            <a:rPr lang="en-US" sz="1400" kern="1200" dirty="0"/>
            <a:t> </a:t>
          </a:r>
          <a:r>
            <a:rPr lang="en-US" sz="1400" kern="1200" dirty="0" err="1"/>
            <a:t>phát</a:t>
          </a:r>
          <a:r>
            <a:rPr lang="en-US" sz="1400" kern="1200" dirty="0"/>
            <a:t> </a:t>
          </a:r>
          <a:r>
            <a:rPr lang="en-US" sz="1400" kern="1200" dirty="0" err="1"/>
            <a:t>triển</a:t>
          </a:r>
          <a:r>
            <a:rPr lang="en-US" sz="1400" kern="1200" dirty="0"/>
            <a:t> </a:t>
          </a:r>
          <a:r>
            <a:rPr lang="en-US" sz="1400" kern="1200" dirty="0" err="1"/>
            <a:t>thành</a:t>
          </a:r>
          <a:r>
            <a:rPr lang="en-US" sz="1400" kern="1200" dirty="0"/>
            <a:t> </a:t>
          </a:r>
          <a:r>
            <a:rPr lang="en-US" sz="1400" kern="1200" dirty="0" err="1"/>
            <a:t>một</a:t>
          </a:r>
          <a:r>
            <a:rPr lang="en-US" sz="1400" kern="1200" dirty="0"/>
            <a:t> </a:t>
          </a:r>
          <a:r>
            <a:rPr lang="en-US" sz="1400" kern="1200" dirty="0" err="1"/>
            <a:t>hiện</a:t>
          </a:r>
          <a:r>
            <a:rPr lang="en-US" sz="1400" kern="1200" dirty="0"/>
            <a:t> </a:t>
          </a:r>
          <a:r>
            <a:rPr lang="en-US" sz="1400" kern="1200" dirty="0" err="1"/>
            <a:t>tượng</a:t>
          </a:r>
          <a:r>
            <a:rPr lang="en-US" sz="1400" kern="1200" dirty="0"/>
            <a:t> </a:t>
          </a:r>
          <a:r>
            <a:rPr lang="en-US" sz="1400" kern="1200" dirty="0" err="1"/>
            <a:t>toàn</a:t>
          </a:r>
          <a:r>
            <a:rPr lang="en-US" sz="1400" kern="1200" dirty="0"/>
            <a:t> </a:t>
          </a:r>
          <a:r>
            <a:rPr lang="en-US" sz="1400" kern="1200" dirty="0" err="1"/>
            <a:t>cầu</a:t>
          </a:r>
          <a:r>
            <a:rPr lang="en-US" sz="1400" kern="1200" dirty="0"/>
            <a:t>, bao </a:t>
          </a:r>
          <a:r>
            <a:rPr lang="en-US" sz="1400" kern="1200" dirty="0" err="1"/>
            <a:t>gồm</a:t>
          </a:r>
          <a:r>
            <a:rPr lang="en-US" sz="1400" kern="1200" dirty="0"/>
            <a:t> </a:t>
          </a:r>
          <a:r>
            <a:rPr lang="en-US" sz="1400" kern="1200" dirty="0" err="1"/>
            <a:t>trò</a:t>
          </a:r>
          <a:r>
            <a:rPr lang="en-US" sz="1400" kern="1200" dirty="0"/>
            <a:t> </a:t>
          </a:r>
          <a:r>
            <a:rPr lang="en-US" sz="1400" kern="1200" dirty="0" err="1"/>
            <a:t>chơi</a:t>
          </a:r>
          <a:r>
            <a:rPr lang="en-US" sz="1400" kern="1200" dirty="0"/>
            <a:t> </a:t>
          </a:r>
          <a:r>
            <a:rPr lang="en-US" sz="1400" kern="1200" dirty="0" err="1"/>
            <a:t>điện</a:t>
          </a:r>
          <a:r>
            <a:rPr lang="en-US" sz="1400" kern="1200" dirty="0"/>
            <a:t> </a:t>
          </a:r>
          <a:r>
            <a:rPr lang="en-US" sz="1400" kern="1200" dirty="0" err="1"/>
            <a:t>tử</a:t>
          </a:r>
          <a:r>
            <a:rPr lang="en-US" sz="1400" kern="1200" dirty="0"/>
            <a:t>, </a:t>
          </a:r>
          <a:r>
            <a:rPr lang="en-US" sz="1400" kern="1200" dirty="0" err="1"/>
            <a:t>thẻ</a:t>
          </a:r>
          <a:r>
            <a:rPr lang="en-US" sz="1400" kern="1200" dirty="0"/>
            <a:t> </a:t>
          </a:r>
          <a:r>
            <a:rPr lang="en-US" sz="1400" kern="1200" dirty="0" err="1"/>
            <a:t>bài</a:t>
          </a:r>
          <a:r>
            <a:rPr lang="en-US" sz="1400" kern="1200" dirty="0"/>
            <a:t>, </a:t>
          </a:r>
          <a:r>
            <a:rPr lang="en-US" sz="1400" kern="1200" dirty="0" err="1"/>
            <a:t>loạt</a:t>
          </a:r>
          <a:r>
            <a:rPr lang="en-US" sz="1400" kern="1200" dirty="0"/>
            <a:t> </a:t>
          </a:r>
          <a:r>
            <a:rPr lang="en-US" sz="1400" kern="1200" dirty="0" err="1"/>
            <a:t>phim</a:t>
          </a:r>
          <a:r>
            <a:rPr lang="en-US" sz="1400" kern="1200" dirty="0"/>
            <a:t> </a:t>
          </a:r>
          <a:r>
            <a:rPr lang="en-US" sz="1400" kern="1200" dirty="0" err="1"/>
            <a:t>hoạt</a:t>
          </a:r>
          <a:r>
            <a:rPr lang="en-US" sz="1400" kern="1200" dirty="0"/>
            <a:t> </a:t>
          </a:r>
          <a:r>
            <a:rPr lang="en-US" sz="1400" kern="1200" dirty="0" err="1"/>
            <a:t>hình</a:t>
          </a:r>
          <a:r>
            <a:rPr lang="en-US" sz="1400" kern="1200" dirty="0"/>
            <a:t>, </a:t>
          </a:r>
          <a:r>
            <a:rPr lang="en-US" sz="1400" kern="1200" dirty="0" err="1"/>
            <a:t>phim</a:t>
          </a:r>
          <a:r>
            <a:rPr lang="en-US" sz="1400" kern="1200" dirty="0"/>
            <a:t> </a:t>
          </a:r>
          <a:r>
            <a:rPr lang="en-US" sz="1400" kern="1200" dirty="0" err="1"/>
            <a:t>điện</a:t>
          </a:r>
          <a:r>
            <a:rPr lang="en-US" sz="1400" kern="1200" dirty="0"/>
            <a:t> </a:t>
          </a:r>
          <a:r>
            <a:rPr lang="en-US" sz="1400" kern="1200" dirty="0" err="1"/>
            <a:t>ảnh</a:t>
          </a:r>
          <a:r>
            <a:rPr lang="en-US" sz="1400" kern="1200" dirty="0"/>
            <a:t>, </a:t>
          </a:r>
          <a:r>
            <a:rPr lang="en-US" sz="1400" kern="1200" dirty="0" err="1"/>
            <a:t>truyện</a:t>
          </a:r>
          <a:r>
            <a:rPr lang="en-US" sz="1400" kern="1200" dirty="0"/>
            <a:t> </a:t>
          </a:r>
          <a:r>
            <a:rPr lang="en-US" sz="1400" kern="1200" dirty="0" err="1"/>
            <a:t>tranh</a:t>
          </a:r>
          <a:r>
            <a:rPr lang="en-US" sz="1400" kern="1200" dirty="0"/>
            <a:t>, </a:t>
          </a:r>
          <a:r>
            <a:rPr lang="en-US" sz="1400" kern="1200" dirty="0" err="1"/>
            <a:t>và</a:t>
          </a:r>
          <a:r>
            <a:rPr lang="en-US" sz="1400" kern="1200" dirty="0"/>
            <a:t> </a:t>
          </a:r>
          <a:r>
            <a:rPr lang="en-US" sz="1400" kern="1200" dirty="0" err="1"/>
            <a:t>hàng</a:t>
          </a:r>
          <a:r>
            <a:rPr lang="en-US" sz="1400" kern="1200" dirty="0"/>
            <a:t> </a:t>
          </a:r>
          <a:r>
            <a:rPr lang="en-US" sz="1400" kern="1200" dirty="0" err="1"/>
            <a:t>loạt</a:t>
          </a:r>
          <a:r>
            <a:rPr lang="en-US" sz="1400" kern="1200" dirty="0"/>
            <a:t> </a:t>
          </a:r>
          <a:r>
            <a:rPr lang="en-US" sz="1400" kern="1200" dirty="0" err="1"/>
            <a:t>sản</a:t>
          </a:r>
          <a:r>
            <a:rPr lang="en-US" sz="1400" kern="1200" dirty="0"/>
            <a:t> </a:t>
          </a:r>
          <a:r>
            <a:rPr lang="en-US" sz="1400" kern="1200" dirty="0" err="1"/>
            <a:t>phẩm</a:t>
          </a:r>
          <a:r>
            <a:rPr lang="en-US" sz="1400" kern="1200" dirty="0"/>
            <a:t> </a:t>
          </a:r>
          <a:r>
            <a:rPr lang="en-US" sz="1400" kern="1200" dirty="0" err="1"/>
            <a:t>liên</a:t>
          </a:r>
          <a:r>
            <a:rPr lang="en-US" sz="1400" kern="1200" dirty="0"/>
            <a:t> </a:t>
          </a:r>
          <a:r>
            <a:rPr lang="en-US" sz="1400" kern="1200" dirty="0" err="1"/>
            <a:t>quan</a:t>
          </a:r>
          <a:r>
            <a:rPr lang="en-US" sz="1400" kern="1200" dirty="0"/>
            <a:t>.</a:t>
          </a:r>
        </a:p>
      </dsp:txBody>
      <dsp:txXfrm>
        <a:off x="71365" y="2017029"/>
        <a:ext cx="5953269" cy="1319185"/>
      </dsp:txXfrm>
    </dsp:sp>
    <dsp:sp modelId="{11995900-1A7F-4ADD-812E-98E0818BD9C6}">
      <dsp:nvSpPr>
        <dsp:cNvPr id="0" name=""/>
        <dsp:cNvSpPr/>
      </dsp:nvSpPr>
      <dsp:spPr>
        <a:xfrm>
          <a:off x="0" y="3447900"/>
          <a:ext cx="6095999" cy="146191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Pokemon, viết tắt của "Pocket Monsters", là các sinh vật có khả năng đặc biệt và kỹ năng chiến đấu độc đáo. Hiện nay, có hơn 800 loài Pokemon khác nhau, mỗi loài có các thuộc tính, khả năng và đặc điểm riêng biệt. Các Pokemon có thể tiến hóa thành những hình dạng mạnh mẽ hơn và có thể học được nhiều kỹ năng mới qua quá trình huấn luyện.</a:t>
          </a:r>
        </a:p>
      </dsp:txBody>
      <dsp:txXfrm>
        <a:off x="71365" y="3519265"/>
        <a:ext cx="5953269" cy="1319185"/>
      </dsp:txXfrm>
    </dsp:sp>
    <dsp:sp modelId="{2CB1CB8E-516B-4293-BD46-9715EB5A1DA6}">
      <dsp:nvSpPr>
        <dsp:cNvPr id="0" name=""/>
        <dsp:cNvSpPr/>
      </dsp:nvSpPr>
      <dsp:spPr>
        <a:xfrm>
          <a:off x="0" y="4950135"/>
          <a:ext cx="6095999" cy="1461915"/>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Pokemon với hệ thống nhân vật phong phú và đa dạng. Mỗi Pokemon có các chỉ số khác nhau như HP, Attack, Defense, và các chỉ số đặc biệt khác. Việc phân tích dữ liệu này sẽ giúp hiểu rõ hơn về đặc điểm và mối quan hệ giữa các chỉ số, cũng như sự phân bố của các loại Pokemon khác nhau.</a:t>
          </a:r>
        </a:p>
      </dsp:txBody>
      <dsp:txXfrm>
        <a:off x="71365" y="5021500"/>
        <a:ext cx="5953269" cy="131918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D96F2-02BD-E71F-EFBD-14FECCF2D331}"/>
              </a:ext>
            </a:extLst>
          </p:cNvPr>
          <p:cNvSpPr>
            <a:spLocks noGrp="1"/>
          </p:cNvSpPr>
          <p:nvPr>
            <p:ph type="ctrTitle"/>
          </p:nvPr>
        </p:nvSpPr>
        <p:spPr>
          <a:xfrm>
            <a:off x="1524000" y="1122362"/>
            <a:ext cx="7172325" cy="3152251"/>
          </a:xfrm>
        </p:spPr>
        <p:txBody>
          <a:bodyPr anchor="b">
            <a:normAutofit/>
          </a:bodyPr>
          <a:lstStyle>
            <a:lvl1pPr algn="l">
              <a:defRPr sz="2800"/>
            </a:lvl1pPr>
          </a:lstStyle>
          <a:p>
            <a:r>
              <a:rPr lang="en-US" dirty="0"/>
              <a:t>Click to edit Master title style</a:t>
            </a:r>
          </a:p>
        </p:txBody>
      </p:sp>
      <p:sp>
        <p:nvSpPr>
          <p:cNvPr id="3" name="Subtitle 2">
            <a:extLst>
              <a:ext uri="{FF2B5EF4-FFF2-40B4-BE49-F238E27FC236}">
                <a16:creationId xmlns:a16="http://schemas.microsoft.com/office/drawing/2014/main" id="{BBE90113-E8E1-4E48-41BC-583802BFC956}"/>
              </a:ext>
            </a:extLst>
          </p:cNvPr>
          <p:cNvSpPr>
            <a:spLocks noGrp="1"/>
          </p:cNvSpPr>
          <p:nvPr>
            <p:ph type="subTitle" idx="1"/>
          </p:nvPr>
        </p:nvSpPr>
        <p:spPr>
          <a:xfrm>
            <a:off x="1524000" y="4920137"/>
            <a:ext cx="7172325" cy="112236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FAC7EE5-BFF0-D779-4261-E239DB450A69}"/>
              </a:ext>
            </a:extLst>
          </p:cNvPr>
          <p:cNvSpPr>
            <a:spLocks noGrp="1"/>
          </p:cNvSpPr>
          <p:nvPr>
            <p:ph type="dt" sz="half" idx="10"/>
          </p:nvPr>
        </p:nvSpPr>
        <p:spPr/>
        <p:txBody>
          <a:bodyPr/>
          <a:lstStyle/>
          <a:p>
            <a:fld id="{9D0D92BC-42A9-434B-8530-ADBF4485E407}" type="datetimeFigureOut">
              <a:rPr lang="en-US" smtClean="0"/>
              <a:t>7/6/2024</a:t>
            </a:fld>
            <a:endParaRPr lang="en-US"/>
          </a:p>
        </p:txBody>
      </p:sp>
      <p:sp>
        <p:nvSpPr>
          <p:cNvPr id="5" name="Footer Placeholder 4">
            <a:extLst>
              <a:ext uri="{FF2B5EF4-FFF2-40B4-BE49-F238E27FC236}">
                <a16:creationId xmlns:a16="http://schemas.microsoft.com/office/drawing/2014/main" id="{63789492-34ED-FE24-4F29-E4C8F5497B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B0C886-7F1E-7BC1-9A9E-B24C2AC2F0F5}"/>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8" name="Straight Connector 7">
            <a:extLst>
              <a:ext uri="{FF2B5EF4-FFF2-40B4-BE49-F238E27FC236}">
                <a16:creationId xmlns:a16="http://schemas.microsoft.com/office/drawing/2014/main" id="{1C74AEE6-9CA7-5247-DC34-99634247DF50}"/>
              </a:ext>
            </a:extLst>
          </p:cNvPr>
          <p:cNvCxnSpPr>
            <a:cxnSpLocks/>
          </p:cNvCxnSpPr>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788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F4143-3C41-D626-8F64-36A9C9F1A606}"/>
              </a:ext>
            </a:extLst>
          </p:cNvPr>
          <p:cNvSpPr>
            <a:spLocks noGrp="1"/>
          </p:cNvSpPr>
          <p:nvPr>
            <p:ph type="title"/>
          </p:nvPr>
        </p:nvSpPr>
        <p:spPr>
          <a:xfrm>
            <a:off x="952500" y="914400"/>
            <a:ext cx="9962791" cy="990600"/>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52C4FB-B560-A0FC-6435-952981BC9A1D}"/>
              </a:ext>
            </a:extLst>
          </p:cNvPr>
          <p:cNvSpPr>
            <a:spLocks noGrp="1"/>
          </p:cNvSpPr>
          <p:nvPr>
            <p:ph type="body" orient="vert" idx="1"/>
          </p:nvPr>
        </p:nvSpPr>
        <p:spPr>
          <a:xfrm>
            <a:off x="952500" y="2285997"/>
            <a:ext cx="9962791" cy="389096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87CEC4F-0A90-11E2-E43E-B9E765AFBD3A}"/>
              </a:ext>
            </a:extLst>
          </p:cNvPr>
          <p:cNvSpPr>
            <a:spLocks noGrp="1"/>
          </p:cNvSpPr>
          <p:nvPr>
            <p:ph type="dt" sz="half" idx="10"/>
          </p:nvPr>
        </p:nvSpPr>
        <p:spPr/>
        <p:txBody>
          <a:bodyPr/>
          <a:lstStyle/>
          <a:p>
            <a:fld id="{9D0D92BC-42A9-434B-8530-ADBF4485E407}" type="datetimeFigureOut">
              <a:rPr lang="en-US" smtClean="0"/>
              <a:t>7/6/2024</a:t>
            </a:fld>
            <a:endParaRPr lang="en-US"/>
          </a:p>
        </p:txBody>
      </p:sp>
      <p:sp>
        <p:nvSpPr>
          <p:cNvPr id="5" name="Footer Placeholder 4">
            <a:extLst>
              <a:ext uri="{FF2B5EF4-FFF2-40B4-BE49-F238E27FC236}">
                <a16:creationId xmlns:a16="http://schemas.microsoft.com/office/drawing/2014/main" id="{51B2A5B4-1D77-B0AC-49E7-CAE9556B1C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396EF9-2FDA-8E87-D546-8840CEBF038C}"/>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193857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085AB7-38B3-7F80-0B2D-7960F5637521}"/>
              </a:ext>
            </a:extLst>
          </p:cNvPr>
          <p:cNvSpPr>
            <a:spLocks noGrp="1"/>
          </p:cNvSpPr>
          <p:nvPr>
            <p:ph type="title" orient="vert"/>
          </p:nvPr>
        </p:nvSpPr>
        <p:spPr>
          <a:xfrm>
            <a:off x="9224513" y="1052423"/>
            <a:ext cx="1771292" cy="491705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B5ADBDC3-E9EA-8699-B2E4-4C7784455BA8}"/>
              </a:ext>
            </a:extLst>
          </p:cNvPr>
          <p:cNvSpPr>
            <a:spLocks noGrp="1"/>
          </p:cNvSpPr>
          <p:nvPr>
            <p:ph type="body" orient="vert" idx="1"/>
          </p:nvPr>
        </p:nvSpPr>
        <p:spPr>
          <a:xfrm>
            <a:off x="1006414" y="1052424"/>
            <a:ext cx="7873043" cy="49170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E1DBEDE-3A67-6FCA-25F3-B91F7C82ED89}"/>
              </a:ext>
            </a:extLst>
          </p:cNvPr>
          <p:cNvSpPr>
            <a:spLocks noGrp="1"/>
          </p:cNvSpPr>
          <p:nvPr>
            <p:ph type="dt" sz="half" idx="10"/>
          </p:nvPr>
        </p:nvSpPr>
        <p:spPr/>
        <p:txBody>
          <a:bodyPr/>
          <a:lstStyle/>
          <a:p>
            <a:fld id="{9D0D92BC-42A9-434B-8530-ADBF4485E407}" type="datetimeFigureOut">
              <a:rPr lang="en-US" smtClean="0"/>
              <a:t>7/6/2024</a:t>
            </a:fld>
            <a:endParaRPr lang="en-US"/>
          </a:p>
        </p:txBody>
      </p:sp>
      <p:sp>
        <p:nvSpPr>
          <p:cNvPr id="5" name="Footer Placeholder 4">
            <a:extLst>
              <a:ext uri="{FF2B5EF4-FFF2-40B4-BE49-F238E27FC236}">
                <a16:creationId xmlns:a16="http://schemas.microsoft.com/office/drawing/2014/main" id="{BB9EFF51-4318-20EA-3A3A-8FE203B1A7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CD9703-5BAD-DE95-98D9-0F30E7C0937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303200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32FD-157B-437C-E9D5-B66E8B3B19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790A51-A7E8-7A6A-5FD0-F9B250BE41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78C8B8-F999-7D95-435D-17CE6ACCDC87}"/>
              </a:ext>
            </a:extLst>
          </p:cNvPr>
          <p:cNvSpPr>
            <a:spLocks noGrp="1"/>
          </p:cNvSpPr>
          <p:nvPr>
            <p:ph type="dt" sz="half" idx="10"/>
          </p:nvPr>
        </p:nvSpPr>
        <p:spPr/>
        <p:txBody>
          <a:bodyPr/>
          <a:lstStyle/>
          <a:p>
            <a:fld id="{9D0D92BC-42A9-434B-8530-ADBF4485E407}" type="datetimeFigureOut">
              <a:rPr lang="en-US" smtClean="0"/>
              <a:t>7/6/2024</a:t>
            </a:fld>
            <a:endParaRPr lang="en-US"/>
          </a:p>
        </p:txBody>
      </p:sp>
      <p:sp>
        <p:nvSpPr>
          <p:cNvPr id="5" name="Footer Placeholder 4">
            <a:extLst>
              <a:ext uri="{FF2B5EF4-FFF2-40B4-BE49-F238E27FC236}">
                <a16:creationId xmlns:a16="http://schemas.microsoft.com/office/drawing/2014/main" id="{6E427265-C89C-937F-1DA3-F377F68770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6EB89E-4530-3632-3485-F481DB042ED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147772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8056A-761D-1DBC-276A-2A46D153C03F}"/>
              </a:ext>
            </a:extLst>
          </p:cNvPr>
          <p:cNvSpPr>
            <a:spLocks noGrp="1"/>
          </p:cNvSpPr>
          <p:nvPr>
            <p:ph type="title"/>
          </p:nvPr>
        </p:nvSpPr>
        <p:spPr>
          <a:xfrm>
            <a:off x="1471613" y="1355763"/>
            <a:ext cx="6972300" cy="2255794"/>
          </a:xfrm>
        </p:spPr>
        <p:txBody>
          <a:bodyPr anchor="t">
            <a:normAutofit/>
          </a:bodyPr>
          <a:lstStyle>
            <a:lvl1pPr>
              <a:lnSpc>
                <a:spcPct val="110000"/>
              </a:lnSpc>
              <a:defRPr sz="3600"/>
            </a:lvl1pPr>
          </a:lstStyle>
          <a:p>
            <a:r>
              <a:rPr lang="en-US" dirty="0"/>
              <a:t>Click to edit Master title style</a:t>
            </a:r>
          </a:p>
        </p:txBody>
      </p:sp>
      <p:sp>
        <p:nvSpPr>
          <p:cNvPr id="3" name="Text Placeholder 2">
            <a:extLst>
              <a:ext uri="{FF2B5EF4-FFF2-40B4-BE49-F238E27FC236}">
                <a16:creationId xmlns:a16="http://schemas.microsoft.com/office/drawing/2014/main" id="{193904B3-6AC1-19D5-3EAE-2009A3B4CE65}"/>
              </a:ext>
            </a:extLst>
          </p:cNvPr>
          <p:cNvSpPr>
            <a:spLocks noGrp="1"/>
          </p:cNvSpPr>
          <p:nvPr>
            <p:ph type="body" idx="1"/>
          </p:nvPr>
        </p:nvSpPr>
        <p:spPr>
          <a:xfrm>
            <a:off x="1524000" y="4921820"/>
            <a:ext cx="5524500" cy="1150934"/>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9FA2A86D-493D-5BF6-8AA6-F1231E3BAE7D}"/>
              </a:ext>
            </a:extLst>
          </p:cNvPr>
          <p:cNvSpPr>
            <a:spLocks noGrp="1"/>
          </p:cNvSpPr>
          <p:nvPr>
            <p:ph type="dt" sz="half" idx="10"/>
          </p:nvPr>
        </p:nvSpPr>
        <p:spPr/>
        <p:txBody>
          <a:bodyPr/>
          <a:lstStyle/>
          <a:p>
            <a:fld id="{9D0D92BC-42A9-434B-8530-ADBF4485E407}" type="datetimeFigureOut">
              <a:rPr lang="en-US" smtClean="0"/>
              <a:t>7/6/2024</a:t>
            </a:fld>
            <a:endParaRPr lang="en-US"/>
          </a:p>
        </p:txBody>
      </p:sp>
      <p:sp>
        <p:nvSpPr>
          <p:cNvPr id="5" name="Footer Placeholder 4">
            <a:extLst>
              <a:ext uri="{FF2B5EF4-FFF2-40B4-BE49-F238E27FC236}">
                <a16:creationId xmlns:a16="http://schemas.microsoft.com/office/drawing/2014/main" id="{79CCCD76-6623-164A-7BFA-207AFA0576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A64312-1F20-5486-62B0-A8BB8829D6CA}"/>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14" name="Straight Connector 13">
            <a:extLst>
              <a:ext uri="{FF2B5EF4-FFF2-40B4-BE49-F238E27FC236}">
                <a16:creationId xmlns:a16="http://schemas.microsoft.com/office/drawing/2014/main" id="{4703F1C9-9114-4426-6F07-F7FF9CCD5FC4}"/>
              </a:ext>
            </a:extLst>
          </p:cNvPr>
          <p:cNvCxnSpPr>
            <a:cxnSpLocks/>
          </p:cNvCxnSpPr>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8815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CFC4C-4D16-E5A8-F934-8B158F6F273C}"/>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779BDE54-F935-945D-3E4F-B659695E84DA}"/>
              </a:ext>
            </a:extLst>
          </p:cNvPr>
          <p:cNvSpPr>
            <a:spLocks noGrp="1"/>
          </p:cNvSpPr>
          <p:nvPr>
            <p:ph sz="half" idx="1"/>
          </p:nvPr>
        </p:nvSpPr>
        <p:spPr>
          <a:xfrm>
            <a:off x="952500" y="2286002"/>
            <a:ext cx="5067300" cy="389096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28F3710-E06B-05DE-937A-C92E52569E34}"/>
              </a:ext>
            </a:extLst>
          </p:cNvPr>
          <p:cNvSpPr>
            <a:spLocks noGrp="1"/>
          </p:cNvSpPr>
          <p:nvPr>
            <p:ph sz="half" idx="2"/>
          </p:nvPr>
        </p:nvSpPr>
        <p:spPr>
          <a:xfrm>
            <a:off x="6172200" y="2286001"/>
            <a:ext cx="5067300" cy="38909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F7302EFD-42D3-11C1-677E-0E478B93F7B2}"/>
              </a:ext>
            </a:extLst>
          </p:cNvPr>
          <p:cNvSpPr>
            <a:spLocks noGrp="1"/>
          </p:cNvSpPr>
          <p:nvPr>
            <p:ph type="dt" sz="half" idx="10"/>
          </p:nvPr>
        </p:nvSpPr>
        <p:spPr/>
        <p:txBody>
          <a:bodyPr/>
          <a:lstStyle/>
          <a:p>
            <a:fld id="{9D0D92BC-42A9-434B-8530-ADBF4485E407}" type="datetimeFigureOut">
              <a:rPr lang="en-US" smtClean="0"/>
              <a:t>7/6/2024</a:t>
            </a:fld>
            <a:endParaRPr lang="en-US"/>
          </a:p>
        </p:txBody>
      </p:sp>
      <p:sp>
        <p:nvSpPr>
          <p:cNvPr id="6" name="Footer Placeholder 5">
            <a:extLst>
              <a:ext uri="{FF2B5EF4-FFF2-40B4-BE49-F238E27FC236}">
                <a16:creationId xmlns:a16="http://schemas.microsoft.com/office/drawing/2014/main" id="{224C2F08-0D93-B14B-6106-2925DF3E16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A5DE81-F2AB-CCB9-8B68-5E4F31011FF8}"/>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733931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2D81B-4E36-1511-E9A7-8FB931B41FCF}"/>
              </a:ext>
            </a:extLst>
          </p:cNvPr>
          <p:cNvSpPr>
            <a:spLocks noGrp="1"/>
          </p:cNvSpPr>
          <p:nvPr>
            <p:ph type="title"/>
          </p:nvPr>
        </p:nvSpPr>
        <p:spPr>
          <a:xfrm>
            <a:off x="952500" y="1004888"/>
            <a:ext cx="10287000" cy="90011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87FA73DE-183B-9473-20AD-2D3BFED8439F}"/>
              </a:ext>
            </a:extLst>
          </p:cNvPr>
          <p:cNvSpPr>
            <a:spLocks noGrp="1"/>
          </p:cNvSpPr>
          <p:nvPr>
            <p:ph type="body" idx="1"/>
          </p:nvPr>
        </p:nvSpPr>
        <p:spPr>
          <a:xfrm>
            <a:off x="952501" y="2085959"/>
            <a:ext cx="4886325" cy="590566"/>
          </a:xfrm>
        </p:spPr>
        <p:txBody>
          <a:bodyPr anchor="b">
            <a:normAutofit/>
          </a:bodyPr>
          <a:lstStyle>
            <a:lvl1pPr marL="0" indent="0">
              <a:buNone/>
              <a:defRPr sz="1800" b="0" cap="all" spc="3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ED70FB3D-60AC-DEF2-4472-31B4E076CBCC}"/>
              </a:ext>
            </a:extLst>
          </p:cNvPr>
          <p:cNvSpPr>
            <a:spLocks noGrp="1"/>
          </p:cNvSpPr>
          <p:nvPr>
            <p:ph sz="half" idx="2"/>
          </p:nvPr>
        </p:nvSpPr>
        <p:spPr>
          <a:xfrm>
            <a:off x="952501" y="3048001"/>
            <a:ext cx="4886325" cy="32226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16E5BDB-B29C-788F-E2FB-6C154E8FE82E}"/>
              </a:ext>
            </a:extLst>
          </p:cNvPr>
          <p:cNvSpPr>
            <a:spLocks noGrp="1"/>
          </p:cNvSpPr>
          <p:nvPr>
            <p:ph type="body" sz="quarter" idx="3"/>
          </p:nvPr>
        </p:nvSpPr>
        <p:spPr>
          <a:xfrm>
            <a:off x="6353174" y="2085959"/>
            <a:ext cx="4886325" cy="590566"/>
          </a:xfrm>
        </p:spPr>
        <p:txBody>
          <a:bodyPr anchor="b">
            <a:normAutofit/>
          </a:bodyPr>
          <a:lstStyle>
            <a:lvl1pPr marL="0" indent="0">
              <a:buNone/>
              <a:defRPr sz="1800" b="0" cap="all" spc="3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513FF49-3276-24CA-BC81-FA92C0A9309A}"/>
              </a:ext>
            </a:extLst>
          </p:cNvPr>
          <p:cNvSpPr>
            <a:spLocks noGrp="1"/>
          </p:cNvSpPr>
          <p:nvPr>
            <p:ph sz="quarter" idx="4"/>
          </p:nvPr>
        </p:nvSpPr>
        <p:spPr>
          <a:xfrm>
            <a:off x="6353174" y="3048000"/>
            <a:ext cx="4886325" cy="32226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9E8FA1C8-C196-9BE1-F603-3FC17EDD91F8}"/>
              </a:ext>
            </a:extLst>
          </p:cNvPr>
          <p:cNvSpPr>
            <a:spLocks noGrp="1"/>
          </p:cNvSpPr>
          <p:nvPr>
            <p:ph type="dt" sz="half" idx="10"/>
          </p:nvPr>
        </p:nvSpPr>
        <p:spPr/>
        <p:txBody>
          <a:bodyPr/>
          <a:lstStyle/>
          <a:p>
            <a:fld id="{9D0D92BC-42A9-434B-8530-ADBF4485E407}" type="datetimeFigureOut">
              <a:rPr lang="en-US" smtClean="0"/>
              <a:t>7/6/2024</a:t>
            </a:fld>
            <a:endParaRPr lang="en-US"/>
          </a:p>
        </p:txBody>
      </p:sp>
      <p:sp>
        <p:nvSpPr>
          <p:cNvPr id="8" name="Footer Placeholder 7">
            <a:extLst>
              <a:ext uri="{FF2B5EF4-FFF2-40B4-BE49-F238E27FC236}">
                <a16:creationId xmlns:a16="http://schemas.microsoft.com/office/drawing/2014/main" id="{CFB79692-E142-E1D7-AD17-30C5F13657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90FCF2-7B78-2A2A-F878-58335FEA390C}"/>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11" name="Straight Connector 10">
            <a:extLst>
              <a:ext uri="{FF2B5EF4-FFF2-40B4-BE49-F238E27FC236}">
                <a16:creationId xmlns:a16="http://schemas.microsoft.com/office/drawing/2014/main" id="{BC2D0356-1ECF-682B-F87A-811BDD28B2CB}"/>
              </a:ext>
            </a:extLst>
          </p:cNvPr>
          <p:cNvCxnSpPr>
            <a:cxnSpLocks/>
          </p:cNvCxnSpPr>
          <p:nvPr/>
        </p:nvCxnSpPr>
        <p:spPr>
          <a:xfrm>
            <a:off x="1052513" y="287681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906CA06-9701-E645-C0A5-594B227B288F}"/>
              </a:ext>
            </a:extLst>
          </p:cNvPr>
          <p:cNvCxnSpPr>
            <a:cxnSpLocks/>
          </p:cNvCxnSpPr>
          <p:nvPr/>
        </p:nvCxnSpPr>
        <p:spPr>
          <a:xfrm>
            <a:off x="6435725" y="287681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843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14DA-C0D4-E152-7F42-F6352C961E82}"/>
              </a:ext>
            </a:extLst>
          </p:cNvPr>
          <p:cNvSpPr>
            <a:spLocks noGrp="1"/>
          </p:cNvSpPr>
          <p:nvPr>
            <p:ph type="title"/>
          </p:nvPr>
        </p:nvSpPr>
        <p:spPr>
          <a:xfrm>
            <a:off x="1524000" y="914400"/>
            <a:ext cx="9715500" cy="99060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4EC2AA04-1E84-460C-F560-A228F930F0AF}"/>
              </a:ext>
            </a:extLst>
          </p:cNvPr>
          <p:cNvSpPr>
            <a:spLocks noGrp="1"/>
          </p:cNvSpPr>
          <p:nvPr>
            <p:ph type="dt" sz="half" idx="10"/>
          </p:nvPr>
        </p:nvSpPr>
        <p:spPr/>
        <p:txBody>
          <a:bodyPr/>
          <a:lstStyle/>
          <a:p>
            <a:fld id="{9D0D92BC-42A9-434B-8530-ADBF4485E407}" type="datetimeFigureOut">
              <a:rPr lang="en-US" smtClean="0"/>
              <a:t>7/6/2024</a:t>
            </a:fld>
            <a:endParaRPr lang="en-US"/>
          </a:p>
        </p:txBody>
      </p:sp>
      <p:sp>
        <p:nvSpPr>
          <p:cNvPr id="4" name="Footer Placeholder 3">
            <a:extLst>
              <a:ext uri="{FF2B5EF4-FFF2-40B4-BE49-F238E27FC236}">
                <a16:creationId xmlns:a16="http://schemas.microsoft.com/office/drawing/2014/main" id="{24AB260E-3910-7D1B-5074-24F5F0AB53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2020F1-A878-9B80-6B4F-7D71406BBF38}"/>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243184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7652D6-7AE9-3E3B-5C1B-2B4399B150D5}"/>
              </a:ext>
            </a:extLst>
          </p:cNvPr>
          <p:cNvSpPr>
            <a:spLocks noGrp="1"/>
          </p:cNvSpPr>
          <p:nvPr>
            <p:ph type="dt" sz="half" idx="10"/>
          </p:nvPr>
        </p:nvSpPr>
        <p:spPr/>
        <p:txBody>
          <a:bodyPr/>
          <a:lstStyle/>
          <a:p>
            <a:fld id="{9D0D92BC-42A9-434B-8530-ADBF4485E407}" type="datetimeFigureOut">
              <a:rPr lang="en-US" smtClean="0"/>
              <a:t>7/6/2024</a:t>
            </a:fld>
            <a:endParaRPr lang="en-US"/>
          </a:p>
        </p:txBody>
      </p:sp>
      <p:sp>
        <p:nvSpPr>
          <p:cNvPr id="3" name="Footer Placeholder 2">
            <a:extLst>
              <a:ext uri="{FF2B5EF4-FFF2-40B4-BE49-F238E27FC236}">
                <a16:creationId xmlns:a16="http://schemas.microsoft.com/office/drawing/2014/main" id="{A9A7127E-2A63-6F45-4C40-8358436307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56FB79-D9D1-5381-0019-E24F8B4DAAB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700917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23B5-7DA9-0E4F-DA39-4624DB8A252E}"/>
              </a:ext>
            </a:extLst>
          </p:cNvPr>
          <p:cNvSpPr>
            <a:spLocks noGrp="1"/>
          </p:cNvSpPr>
          <p:nvPr>
            <p:ph type="title"/>
          </p:nvPr>
        </p:nvSpPr>
        <p:spPr>
          <a:xfrm>
            <a:off x="1524000" y="1369065"/>
            <a:ext cx="3266536" cy="2312979"/>
          </a:xfrm>
        </p:spPr>
        <p:txBody>
          <a:bodyPr anchor="b">
            <a:noAutofit/>
          </a:bodyPr>
          <a:lstStyle>
            <a:lvl1pPr>
              <a:defRPr sz="2800"/>
            </a:lvl1pPr>
          </a:lstStyle>
          <a:p>
            <a:r>
              <a:rPr lang="en-US" dirty="0"/>
              <a:t>Click to edit Master title style</a:t>
            </a:r>
          </a:p>
        </p:txBody>
      </p:sp>
      <p:sp>
        <p:nvSpPr>
          <p:cNvPr id="3" name="Content Placeholder 2">
            <a:extLst>
              <a:ext uri="{FF2B5EF4-FFF2-40B4-BE49-F238E27FC236}">
                <a16:creationId xmlns:a16="http://schemas.microsoft.com/office/drawing/2014/main" id="{B94A5E77-518A-1FB9-B473-E19CADE04669}"/>
              </a:ext>
            </a:extLst>
          </p:cNvPr>
          <p:cNvSpPr>
            <a:spLocks noGrp="1"/>
          </p:cNvSpPr>
          <p:nvPr>
            <p:ph idx="1"/>
          </p:nvPr>
        </p:nvSpPr>
        <p:spPr>
          <a:xfrm>
            <a:off x="5624423" y="987425"/>
            <a:ext cx="5615077" cy="4873625"/>
          </a:xfrm>
        </p:spPr>
        <p:txBody>
          <a:bodyPr anchor="ct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365344F-7D06-2406-D113-D24587835D69}"/>
              </a:ext>
            </a:extLst>
          </p:cNvPr>
          <p:cNvSpPr>
            <a:spLocks noGrp="1"/>
          </p:cNvSpPr>
          <p:nvPr>
            <p:ph type="body" sz="half" idx="2"/>
          </p:nvPr>
        </p:nvSpPr>
        <p:spPr>
          <a:xfrm>
            <a:off x="1524000" y="3947801"/>
            <a:ext cx="3266536" cy="238283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22BE708-BAD0-A0A6-9332-9D2179E673FB}"/>
              </a:ext>
            </a:extLst>
          </p:cNvPr>
          <p:cNvSpPr>
            <a:spLocks noGrp="1"/>
          </p:cNvSpPr>
          <p:nvPr>
            <p:ph type="dt" sz="half" idx="10"/>
          </p:nvPr>
        </p:nvSpPr>
        <p:spPr/>
        <p:txBody>
          <a:bodyPr/>
          <a:lstStyle/>
          <a:p>
            <a:fld id="{9D0D92BC-42A9-434B-8530-ADBF4485E407}" type="datetimeFigureOut">
              <a:rPr lang="en-US" smtClean="0"/>
              <a:t>7/6/2024</a:t>
            </a:fld>
            <a:endParaRPr lang="en-US"/>
          </a:p>
        </p:txBody>
      </p:sp>
      <p:sp>
        <p:nvSpPr>
          <p:cNvPr id="6" name="Footer Placeholder 5">
            <a:extLst>
              <a:ext uri="{FF2B5EF4-FFF2-40B4-BE49-F238E27FC236}">
                <a16:creationId xmlns:a16="http://schemas.microsoft.com/office/drawing/2014/main" id="{F8A70050-9362-4EC4-6B73-3A38445B71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CDA991-8608-CAB4-33FA-03D380D2F060}"/>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757987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7B837-332D-9100-E007-7DE279481410}"/>
              </a:ext>
            </a:extLst>
          </p:cNvPr>
          <p:cNvSpPr>
            <a:spLocks noGrp="1"/>
          </p:cNvSpPr>
          <p:nvPr>
            <p:ph type="title"/>
          </p:nvPr>
        </p:nvSpPr>
        <p:spPr>
          <a:xfrm>
            <a:off x="1523999" y="1385457"/>
            <a:ext cx="3312543" cy="2304288"/>
          </a:xfrm>
        </p:spPr>
        <p:txBody>
          <a:bodyPr anchor="b">
            <a:normAutofit/>
          </a:bodyPr>
          <a:lstStyle>
            <a:lvl1pPr>
              <a:defRPr sz="2800"/>
            </a:lvl1pPr>
          </a:lstStyle>
          <a:p>
            <a:r>
              <a:rPr lang="en-US" dirty="0"/>
              <a:t>Click to edit Master title style</a:t>
            </a:r>
          </a:p>
        </p:txBody>
      </p:sp>
      <p:sp>
        <p:nvSpPr>
          <p:cNvPr id="3" name="Picture Placeholder 2">
            <a:extLst>
              <a:ext uri="{FF2B5EF4-FFF2-40B4-BE49-F238E27FC236}">
                <a16:creationId xmlns:a16="http://schemas.microsoft.com/office/drawing/2014/main" id="{3E0DE983-0B0E-07CC-8C57-4EA529E27D19}"/>
              </a:ext>
            </a:extLst>
          </p:cNvPr>
          <p:cNvSpPr>
            <a:spLocks noGrp="1"/>
          </p:cNvSpPr>
          <p:nvPr>
            <p:ph type="pic" idx="1"/>
          </p:nvPr>
        </p:nvSpPr>
        <p:spPr>
          <a:xfrm>
            <a:off x="5624423" y="957263"/>
            <a:ext cx="5372189" cy="4962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CAB867-3FC6-5007-61B0-D9B7E5B0CED6}"/>
              </a:ext>
            </a:extLst>
          </p:cNvPr>
          <p:cNvSpPr>
            <a:spLocks noGrp="1"/>
          </p:cNvSpPr>
          <p:nvPr>
            <p:ph type="body" sz="half" idx="2"/>
          </p:nvPr>
        </p:nvSpPr>
        <p:spPr>
          <a:xfrm>
            <a:off x="1524000" y="3958315"/>
            <a:ext cx="3312542" cy="1961473"/>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6FC7E0F-BFE1-7134-163B-B777970B762A}"/>
              </a:ext>
            </a:extLst>
          </p:cNvPr>
          <p:cNvSpPr>
            <a:spLocks noGrp="1"/>
          </p:cNvSpPr>
          <p:nvPr>
            <p:ph type="dt" sz="half" idx="10"/>
          </p:nvPr>
        </p:nvSpPr>
        <p:spPr/>
        <p:txBody>
          <a:bodyPr/>
          <a:lstStyle/>
          <a:p>
            <a:fld id="{9D0D92BC-42A9-434B-8530-ADBF4485E407}" type="datetimeFigureOut">
              <a:rPr lang="en-US" smtClean="0"/>
              <a:t>7/6/2024</a:t>
            </a:fld>
            <a:endParaRPr lang="en-US"/>
          </a:p>
        </p:txBody>
      </p:sp>
      <p:sp>
        <p:nvSpPr>
          <p:cNvPr id="6" name="Footer Placeholder 5">
            <a:extLst>
              <a:ext uri="{FF2B5EF4-FFF2-40B4-BE49-F238E27FC236}">
                <a16:creationId xmlns:a16="http://schemas.microsoft.com/office/drawing/2014/main" id="{AD395D0B-4F98-F3BE-FB23-22D8C5D41F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FB2E3D-2188-B7A9-0ECE-978147358479}"/>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705102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5258B98-3BD5-0A20-B0E7-944EAEB2654A}"/>
              </a:ext>
            </a:extLst>
          </p:cNvPr>
          <p:cNvSpPr/>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C0D404C1-E8A5-65FC-C068-21EA0397ED63}"/>
              </a:ext>
            </a:extLst>
          </p:cNvPr>
          <p:cNvSpPr>
            <a:spLocks noGrp="1"/>
          </p:cNvSpPr>
          <p:nvPr>
            <p:ph type="title"/>
          </p:nvPr>
        </p:nvSpPr>
        <p:spPr>
          <a:xfrm>
            <a:off x="952500" y="757238"/>
            <a:ext cx="10287000" cy="11477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26DCFD78-F171-BA47-AAF3-C6EB75F94C78}"/>
              </a:ext>
            </a:extLst>
          </p:cNvPr>
          <p:cNvSpPr>
            <a:spLocks noGrp="1"/>
          </p:cNvSpPr>
          <p:nvPr>
            <p:ph type="body" idx="1"/>
          </p:nvPr>
        </p:nvSpPr>
        <p:spPr>
          <a:xfrm>
            <a:off x="952500" y="2285997"/>
            <a:ext cx="10287000" cy="38909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5965A77-B1AB-D608-A6C5-F0F99B6913D8}"/>
              </a:ext>
            </a:extLst>
          </p:cNvPr>
          <p:cNvSpPr>
            <a:spLocks noGrp="1"/>
          </p:cNvSpPr>
          <p:nvPr>
            <p:ph type="dt" sz="half" idx="2"/>
          </p:nvPr>
        </p:nvSpPr>
        <p:spPr>
          <a:xfrm rot="5400000">
            <a:off x="10568087" y="4756249"/>
            <a:ext cx="2476307"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9D0D92BC-42A9-434B-8530-ADBF4485E407}" type="datetimeFigureOut">
              <a:rPr lang="en-US" smtClean="0"/>
              <a:pPr/>
              <a:t>7/6/2024</a:t>
            </a:fld>
            <a:endParaRPr lang="en-US" dirty="0"/>
          </a:p>
        </p:txBody>
      </p:sp>
      <p:sp>
        <p:nvSpPr>
          <p:cNvPr id="5" name="Footer Placeholder 4">
            <a:extLst>
              <a:ext uri="{FF2B5EF4-FFF2-40B4-BE49-F238E27FC236}">
                <a16:creationId xmlns:a16="http://schemas.microsoft.com/office/drawing/2014/main" id="{05DE34E5-5E9B-7786-05B5-B93241EE2F42}"/>
              </a:ext>
            </a:extLst>
          </p:cNvPr>
          <p:cNvSpPr>
            <a:spLocks noGrp="1"/>
          </p:cNvSpPr>
          <p:nvPr>
            <p:ph type="ftr" sz="quarter" idx="3"/>
          </p:nvPr>
        </p:nvSpPr>
        <p:spPr>
          <a:xfrm rot="5400000">
            <a:off x="10589519" y="1758059"/>
            <a:ext cx="2433442"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525CD4B-611E-32FA-419D-326099EEF340}"/>
              </a:ext>
            </a:extLst>
          </p:cNvPr>
          <p:cNvSpPr>
            <a:spLocks noGrp="1"/>
          </p:cNvSpPr>
          <p:nvPr>
            <p:ph type="sldNum" sz="quarter" idx="4"/>
          </p:nvPr>
        </p:nvSpPr>
        <p:spPr>
          <a:xfrm>
            <a:off x="11539542" y="3246437"/>
            <a:ext cx="533399" cy="365125"/>
          </a:xfrm>
          <a:prstGeom prst="rect">
            <a:avLst/>
          </a:prstGeom>
        </p:spPr>
        <p:txBody>
          <a:bodyPr vert="horz" lIns="91440" tIns="45720" rIns="91440" bIns="45720" rtlCol="0" anchor="ctr"/>
          <a:lstStyle>
            <a:lvl1pPr algn="ctr">
              <a:defRPr sz="1600" b="1" cap="all" baseline="0">
                <a:solidFill>
                  <a:schemeClr val="tx1"/>
                </a:solidFill>
                <a:latin typeface="+mj-lt"/>
              </a:defRPr>
            </a:lvl1pPr>
          </a:lstStyle>
          <a:p>
            <a:fld id="{A0289F9E-9962-4B7B-BA18-A15907CCC6BF}" type="slidenum">
              <a:rPr lang="en-US" smtClean="0"/>
              <a:pPr/>
              <a:t>‹#›</a:t>
            </a:fld>
            <a:endParaRPr lang="en-US" dirty="0"/>
          </a:p>
        </p:txBody>
      </p:sp>
    </p:spTree>
    <p:extLst>
      <p:ext uri="{BB962C8B-B14F-4D97-AF65-F5344CB8AC3E}">
        <p14:creationId xmlns:p14="http://schemas.microsoft.com/office/powerpoint/2010/main" val="160009235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56032"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21208"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39496"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3210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9F55FD1-95FA-98DA-84AA-145D29A53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artoon character wearing a santa hat&#10;&#10;Description automatically generated">
            <a:extLst>
              <a:ext uri="{FF2B5EF4-FFF2-40B4-BE49-F238E27FC236}">
                <a16:creationId xmlns:a16="http://schemas.microsoft.com/office/drawing/2014/main" id="{C95D02EE-6880-76DB-C727-4DDD39D0B5B6}"/>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7387" b="2613"/>
          <a:stretch/>
        </p:blipFill>
        <p:spPr>
          <a:xfrm>
            <a:off x="-1" y="10"/>
            <a:ext cx="12192001" cy="6857990"/>
          </a:xfrm>
          <a:prstGeom prst="rect">
            <a:avLst/>
          </a:prstGeom>
        </p:spPr>
      </p:pic>
      <p:sp>
        <p:nvSpPr>
          <p:cNvPr id="25" name="Rectangle 24">
            <a:extLst>
              <a:ext uri="{FF2B5EF4-FFF2-40B4-BE49-F238E27FC236}">
                <a16:creationId xmlns:a16="http://schemas.microsoft.com/office/drawing/2014/main" id="{3AC9EE06-57AF-0FF5-450C-2A606C23B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906214"/>
            <a:ext cx="12192000" cy="4957314"/>
          </a:xfrm>
          <a:prstGeom prst="rect">
            <a:avLst/>
          </a:prstGeom>
          <a:gradFill>
            <a:gsLst>
              <a:gs pos="0">
                <a:schemeClr val="accent1">
                  <a:lumMod val="60000"/>
                  <a:lumOff val="40000"/>
                  <a:alpha val="0"/>
                </a:schemeClr>
              </a:gs>
              <a:gs pos="61814">
                <a:schemeClr val="accent1">
                  <a:lumMod val="60000"/>
                  <a:lumOff val="40000"/>
                  <a:alpha val="89000"/>
                </a:schemeClr>
              </a:gs>
              <a:gs pos="94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B5E3F3-F967-D1DE-E164-B132ADD1C393}"/>
              </a:ext>
            </a:extLst>
          </p:cNvPr>
          <p:cNvSpPr>
            <a:spLocks noGrp="1"/>
          </p:cNvSpPr>
          <p:nvPr>
            <p:ph type="ctrTitle"/>
          </p:nvPr>
        </p:nvSpPr>
        <p:spPr>
          <a:xfrm>
            <a:off x="1524000" y="2714445"/>
            <a:ext cx="7355457" cy="1560167"/>
          </a:xfrm>
        </p:spPr>
        <p:txBody>
          <a:bodyPr>
            <a:normAutofit/>
          </a:bodyPr>
          <a:lstStyle/>
          <a:p>
            <a:r>
              <a:rPr lang="en-US" b="1" err="1"/>
              <a:t>Nhóm</a:t>
            </a:r>
            <a:r>
              <a:rPr lang="en-US" b="1"/>
              <a:t> 6</a:t>
            </a:r>
          </a:p>
        </p:txBody>
      </p:sp>
      <p:sp>
        <p:nvSpPr>
          <p:cNvPr id="3" name="Subtitle 2">
            <a:extLst>
              <a:ext uri="{FF2B5EF4-FFF2-40B4-BE49-F238E27FC236}">
                <a16:creationId xmlns:a16="http://schemas.microsoft.com/office/drawing/2014/main" id="{D6F1D39D-E84F-B858-A67E-B2D7BABD3D42}"/>
              </a:ext>
            </a:extLst>
          </p:cNvPr>
          <p:cNvSpPr>
            <a:spLocks noGrp="1"/>
          </p:cNvSpPr>
          <p:nvPr>
            <p:ph type="subTitle" idx="1"/>
          </p:nvPr>
        </p:nvSpPr>
        <p:spPr>
          <a:xfrm>
            <a:off x="1524000" y="4920137"/>
            <a:ext cx="7172325" cy="797081"/>
          </a:xfrm>
        </p:spPr>
        <p:txBody>
          <a:bodyPr>
            <a:normAutofit/>
          </a:bodyPr>
          <a:lstStyle/>
          <a:p>
            <a:r>
              <a:rPr lang="en-US" sz="3200" b="1" dirty="0" err="1">
                <a:latin typeface="Open Sans 1 Bold" panose="020B0604020202020204" charset="0"/>
                <a:ea typeface="Open Sans 1 Bold" panose="020B0604020202020204" charset="0"/>
                <a:cs typeface="Open Sans 1 Bold" panose="020B0604020202020204" charset="0"/>
              </a:rPr>
              <a:t>Trực</a:t>
            </a:r>
            <a:r>
              <a:rPr lang="en-US" sz="3200" b="1" dirty="0">
                <a:latin typeface="Open Sans 1 Bold" panose="020B0604020202020204" charset="0"/>
                <a:ea typeface="Open Sans 1 Bold" panose="020B0604020202020204" charset="0"/>
                <a:cs typeface="Open Sans 1 Bold" panose="020B0604020202020204" charset="0"/>
              </a:rPr>
              <a:t> </a:t>
            </a:r>
            <a:r>
              <a:rPr lang="en-US" sz="3200" b="1" dirty="0" err="1">
                <a:latin typeface="Open Sans 1 Bold" panose="020B0604020202020204" charset="0"/>
                <a:ea typeface="Open Sans 1 Bold" panose="020B0604020202020204" charset="0"/>
                <a:cs typeface="Open Sans 1 Bold" panose="020B0604020202020204" charset="0"/>
              </a:rPr>
              <a:t>quan</a:t>
            </a:r>
            <a:r>
              <a:rPr lang="en-US" sz="3200" b="1" dirty="0">
                <a:latin typeface="Open Sans 1 Bold" panose="020B0604020202020204" charset="0"/>
                <a:ea typeface="Open Sans 1 Bold" panose="020B0604020202020204" charset="0"/>
                <a:cs typeface="Open Sans 1 Bold" panose="020B0604020202020204" charset="0"/>
              </a:rPr>
              <a:t> </a:t>
            </a:r>
            <a:r>
              <a:rPr lang="en-US" sz="3200" b="1" dirty="0" err="1">
                <a:latin typeface="Open Sans 1 Bold" panose="020B0604020202020204" charset="0"/>
                <a:ea typeface="Open Sans 1 Bold" panose="020B0604020202020204" charset="0"/>
                <a:cs typeface="Open Sans 1 Bold" panose="020B0604020202020204" charset="0"/>
              </a:rPr>
              <a:t>hóa</a:t>
            </a:r>
            <a:r>
              <a:rPr lang="en-US" sz="3200" b="1" dirty="0">
                <a:latin typeface="Open Sans 1 Bold" panose="020B0604020202020204" charset="0"/>
                <a:ea typeface="Open Sans 1 Bold" panose="020B0604020202020204" charset="0"/>
                <a:cs typeface="Open Sans 1 Bold" panose="020B0604020202020204" charset="0"/>
              </a:rPr>
              <a:t> </a:t>
            </a:r>
            <a:r>
              <a:rPr lang="en-US" sz="3200" b="1" dirty="0" err="1">
                <a:latin typeface="Open Sans 1 Bold" panose="020B0604020202020204" charset="0"/>
                <a:ea typeface="Open Sans 1 Bold" panose="020B0604020202020204" charset="0"/>
                <a:cs typeface="Open Sans 1 Bold" panose="020B0604020202020204" charset="0"/>
              </a:rPr>
              <a:t>dữ</a:t>
            </a:r>
            <a:r>
              <a:rPr lang="en-US" sz="3200" b="1" dirty="0">
                <a:latin typeface="Open Sans 1 Bold" panose="020B0604020202020204" charset="0"/>
                <a:ea typeface="Open Sans 1 Bold" panose="020B0604020202020204" charset="0"/>
                <a:cs typeface="Open Sans 1 Bold" panose="020B0604020202020204" charset="0"/>
              </a:rPr>
              <a:t> </a:t>
            </a:r>
            <a:r>
              <a:rPr lang="en-US" sz="3200" b="1" dirty="0" err="1">
                <a:latin typeface="Open Sans 1 Bold" panose="020B0604020202020204" charset="0"/>
                <a:ea typeface="Open Sans 1 Bold" panose="020B0604020202020204" charset="0"/>
                <a:cs typeface="Open Sans 1 Bold" panose="020B0604020202020204" charset="0"/>
              </a:rPr>
              <a:t>liệu</a:t>
            </a:r>
            <a:r>
              <a:rPr lang="en-US" sz="3200" b="1" dirty="0">
                <a:latin typeface="Open Sans 1 Bold" panose="020B0604020202020204" charset="0"/>
                <a:ea typeface="Open Sans 1 Bold" panose="020B0604020202020204" charset="0"/>
                <a:cs typeface="Open Sans 1 Bold" panose="020B0604020202020204" charset="0"/>
              </a:rPr>
              <a:t> POKEMON</a:t>
            </a:r>
          </a:p>
        </p:txBody>
      </p:sp>
      <p:cxnSp>
        <p:nvCxnSpPr>
          <p:cNvPr id="27" name="Straight Connector 26">
            <a:extLst>
              <a:ext uri="{FF2B5EF4-FFF2-40B4-BE49-F238E27FC236}">
                <a16:creationId xmlns:a16="http://schemas.microsoft.com/office/drawing/2014/main" id="{313FECB8-44EE-4A45-9F7B-66ECF1C3C8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12574" y="460241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DDDA7AF-ECE1-7505-FB4E-1AD660E0FF5C}"/>
              </a:ext>
            </a:extLst>
          </p:cNvPr>
          <p:cNvSpPr txBox="1"/>
          <p:nvPr/>
        </p:nvSpPr>
        <p:spPr>
          <a:xfrm>
            <a:off x="8345658" y="5798935"/>
            <a:ext cx="3399500" cy="707886"/>
          </a:xfrm>
          <a:prstGeom prst="rect">
            <a:avLst/>
          </a:prstGeom>
          <a:noFill/>
        </p:spPr>
        <p:txBody>
          <a:bodyPr wrap="square" rtlCol="0">
            <a:spAutoFit/>
          </a:bodyPr>
          <a:lstStyle/>
          <a:p>
            <a:r>
              <a:rPr lang="en-US" sz="2000" dirty="0">
                <a:latin typeface="Open Sans 1 Bold" panose="020B0604020202020204" charset="0"/>
                <a:ea typeface="Open Sans 1 Bold" panose="020B0604020202020204" charset="0"/>
                <a:cs typeface="Open Sans 1 Bold" panose="020B0604020202020204" charset="0"/>
              </a:rPr>
              <a:t>21012505 – Lê Trung Kiên</a:t>
            </a:r>
          </a:p>
          <a:p>
            <a:r>
              <a:rPr lang="en-US" sz="2000" dirty="0">
                <a:latin typeface="Open Sans 1 Bold" panose="020B0604020202020204" charset="0"/>
                <a:ea typeface="Open Sans 1 Bold" panose="020B0604020202020204" charset="0"/>
                <a:cs typeface="Open Sans 1 Bold" panose="020B0604020202020204" charset="0"/>
              </a:rPr>
              <a:t>21011622 – </a:t>
            </a:r>
            <a:r>
              <a:rPr lang="en-US" sz="2000" dirty="0" err="1">
                <a:latin typeface="Open Sans 1 Bold" panose="020B0604020202020204" charset="0"/>
                <a:ea typeface="Open Sans 1 Bold" panose="020B0604020202020204" charset="0"/>
                <a:cs typeface="Open Sans 1 Bold" panose="020B0604020202020204" charset="0"/>
              </a:rPr>
              <a:t>Đinh</a:t>
            </a:r>
            <a:r>
              <a:rPr lang="en-US" sz="2000" dirty="0">
                <a:latin typeface="Open Sans 1 Bold" panose="020B0604020202020204" charset="0"/>
                <a:ea typeface="Open Sans 1 Bold" panose="020B0604020202020204" charset="0"/>
                <a:cs typeface="Open Sans 1 Bold" panose="020B0604020202020204" charset="0"/>
              </a:rPr>
              <a:t> Thái </a:t>
            </a:r>
            <a:r>
              <a:rPr lang="en-US" sz="2000" dirty="0" err="1">
                <a:latin typeface="Open Sans 1 Bold" panose="020B0604020202020204" charset="0"/>
                <a:ea typeface="Open Sans 1 Bold" panose="020B0604020202020204" charset="0"/>
                <a:cs typeface="Open Sans 1 Bold" panose="020B0604020202020204" charset="0"/>
              </a:rPr>
              <a:t>Phúc</a:t>
            </a:r>
            <a:endParaRPr lang="en-US" sz="2000" dirty="0">
              <a:latin typeface="Open Sans 1 Bold" panose="020B0604020202020204" charset="0"/>
              <a:ea typeface="Open Sans 1 Bold" panose="020B0604020202020204" charset="0"/>
              <a:cs typeface="Open Sans 1 Bold" panose="020B0604020202020204" charset="0"/>
            </a:endParaRPr>
          </a:p>
        </p:txBody>
      </p:sp>
      <p:pic>
        <p:nvPicPr>
          <p:cNvPr id="9" name="Picture 8">
            <a:extLst>
              <a:ext uri="{FF2B5EF4-FFF2-40B4-BE49-F238E27FC236}">
                <a16:creationId xmlns:a16="http://schemas.microsoft.com/office/drawing/2014/main" id="{F62CC2BE-61F7-84A8-BFE3-6F6655173C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6872" y="-5528"/>
            <a:ext cx="4655127" cy="770960"/>
          </a:xfrm>
          <a:prstGeom prst="rect">
            <a:avLst/>
          </a:prstGeom>
        </p:spPr>
      </p:pic>
    </p:spTree>
    <p:extLst>
      <p:ext uri="{BB962C8B-B14F-4D97-AF65-F5344CB8AC3E}">
        <p14:creationId xmlns:p14="http://schemas.microsoft.com/office/powerpoint/2010/main" val="262738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68E8D-7C8F-FA9F-ECD7-4EC19C384E99}"/>
              </a:ext>
            </a:extLst>
          </p:cNvPr>
          <p:cNvSpPr>
            <a:spLocks noGrp="1"/>
          </p:cNvSpPr>
          <p:nvPr>
            <p:ph type="title"/>
          </p:nvPr>
        </p:nvSpPr>
        <p:spPr>
          <a:xfrm>
            <a:off x="7487920" y="955358"/>
            <a:ext cx="4290060" cy="1147762"/>
          </a:xfrm>
        </p:spPr>
        <p:txBody>
          <a:bodyPr>
            <a:noAutofit/>
          </a:bodyPr>
          <a:lstStyle/>
          <a:p>
            <a:r>
              <a:rPr lang="en-US" sz="2000" dirty="0" err="1">
                <a:effectLst/>
                <a:latin typeface="Times New Roman" panose="02020603050405020304" pitchFamily="18" charset="0"/>
                <a:ea typeface="Yu Mincho" panose="02020400000000000000" pitchFamily="18" charset="-128"/>
              </a:rPr>
              <a:t>Biều</a:t>
            </a:r>
            <a:r>
              <a:rPr lang="en-US" sz="2000" dirty="0">
                <a:effectLst/>
                <a:latin typeface="Times New Roman" panose="02020603050405020304" pitchFamily="18" charset="0"/>
                <a:ea typeface="Yu Mincho" panose="02020400000000000000" pitchFamily="18" charset="-128"/>
              </a:rPr>
              <a:t> </a:t>
            </a:r>
            <a:r>
              <a:rPr lang="en-US" sz="2000" dirty="0" err="1">
                <a:effectLst/>
                <a:latin typeface="Times New Roman" panose="02020603050405020304" pitchFamily="18" charset="0"/>
                <a:ea typeface="Yu Mincho" panose="02020400000000000000" pitchFamily="18" charset="-128"/>
              </a:rPr>
              <a:t>đồ</a:t>
            </a:r>
            <a:r>
              <a:rPr lang="en-US" sz="2000" dirty="0">
                <a:effectLst/>
                <a:latin typeface="Times New Roman" panose="02020603050405020304" pitchFamily="18" charset="0"/>
                <a:ea typeface="Yu Mincho" panose="02020400000000000000" pitchFamily="18" charset="-128"/>
              </a:rPr>
              <a:t> Sankey </a:t>
            </a:r>
            <a:r>
              <a:rPr lang="en-US" sz="2000" dirty="0" err="1">
                <a:effectLst/>
                <a:latin typeface="Times New Roman" panose="02020603050405020304" pitchFamily="18" charset="0"/>
                <a:ea typeface="Yu Mincho" panose="02020400000000000000" pitchFamily="18" charset="-128"/>
              </a:rPr>
              <a:t>thể</a:t>
            </a:r>
            <a:r>
              <a:rPr lang="en-US" sz="2000" dirty="0">
                <a:effectLst/>
                <a:latin typeface="Times New Roman" panose="02020603050405020304" pitchFamily="18" charset="0"/>
                <a:ea typeface="Yu Mincho" panose="02020400000000000000" pitchFamily="18" charset="-128"/>
              </a:rPr>
              <a:t> </a:t>
            </a:r>
            <a:r>
              <a:rPr lang="en-US" sz="2000" dirty="0" err="1">
                <a:effectLst/>
                <a:latin typeface="Times New Roman" panose="02020603050405020304" pitchFamily="18" charset="0"/>
                <a:ea typeface="Yu Mincho" panose="02020400000000000000" pitchFamily="18" charset="-128"/>
              </a:rPr>
              <a:t>hiện</a:t>
            </a:r>
            <a:r>
              <a:rPr lang="en-US" sz="2000" dirty="0">
                <a:effectLst/>
                <a:latin typeface="Times New Roman" panose="02020603050405020304" pitchFamily="18" charset="0"/>
                <a:ea typeface="Yu Mincho" panose="02020400000000000000" pitchFamily="18" charset="-128"/>
              </a:rPr>
              <a:t> </a:t>
            </a:r>
            <a:r>
              <a:rPr lang="en-US" sz="2000" dirty="0" err="1">
                <a:effectLst/>
                <a:latin typeface="Times New Roman" panose="02020603050405020304" pitchFamily="18" charset="0"/>
                <a:ea typeface="Yu Mincho" panose="02020400000000000000" pitchFamily="18" charset="-128"/>
              </a:rPr>
              <a:t>các</a:t>
            </a:r>
            <a:r>
              <a:rPr lang="en-US" sz="2000" dirty="0">
                <a:effectLst/>
                <a:latin typeface="Times New Roman" panose="02020603050405020304" pitchFamily="18" charset="0"/>
                <a:ea typeface="Yu Mincho" panose="02020400000000000000" pitchFamily="18" charset="-128"/>
              </a:rPr>
              <a:t> </a:t>
            </a:r>
            <a:r>
              <a:rPr lang="en-US" sz="2000" dirty="0" err="1">
                <a:effectLst/>
                <a:latin typeface="Times New Roman" panose="02020603050405020304" pitchFamily="18" charset="0"/>
                <a:ea typeface="Yu Mincho" panose="02020400000000000000" pitchFamily="18" charset="-128"/>
              </a:rPr>
              <a:t>hệ</a:t>
            </a:r>
            <a:r>
              <a:rPr lang="en-US" sz="2000" dirty="0">
                <a:effectLst/>
                <a:latin typeface="Times New Roman" panose="02020603050405020304" pitchFamily="18" charset="0"/>
                <a:ea typeface="Yu Mincho" panose="02020400000000000000" pitchFamily="18" charset="-128"/>
              </a:rPr>
              <a:t> </a:t>
            </a:r>
            <a:r>
              <a:rPr lang="en-US" sz="2000" dirty="0" err="1">
                <a:effectLst/>
                <a:latin typeface="Times New Roman" panose="02020603050405020304" pitchFamily="18" charset="0"/>
                <a:ea typeface="Yu Mincho" panose="02020400000000000000" pitchFamily="18" charset="-128"/>
              </a:rPr>
              <a:t>của</a:t>
            </a:r>
            <a:r>
              <a:rPr lang="en-US" sz="2000" dirty="0">
                <a:effectLst/>
                <a:latin typeface="Times New Roman" panose="02020603050405020304" pitchFamily="18" charset="0"/>
                <a:ea typeface="Yu Mincho" panose="02020400000000000000" pitchFamily="18" charset="-128"/>
              </a:rPr>
              <a:t> </a:t>
            </a:r>
            <a:r>
              <a:rPr lang="en-US" sz="2000" dirty="0" err="1">
                <a:effectLst/>
                <a:latin typeface="Times New Roman" panose="02020603050405020304" pitchFamily="18" charset="0"/>
                <a:ea typeface="Yu Mincho" panose="02020400000000000000" pitchFamily="18" charset="-128"/>
              </a:rPr>
              <a:t>Pokemon</a:t>
            </a:r>
            <a:r>
              <a:rPr lang="en-US" sz="2000" dirty="0">
                <a:effectLst/>
                <a:latin typeface="Times New Roman" panose="02020603050405020304" pitchFamily="18" charset="0"/>
                <a:ea typeface="Yu Mincho" panose="02020400000000000000" pitchFamily="18" charset="-128"/>
              </a:rPr>
              <a:t> </a:t>
            </a:r>
            <a:r>
              <a:rPr lang="en-US" sz="2000" dirty="0" err="1">
                <a:effectLst/>
                <a:latin typeface="Times New Roman" panose="02020603050405020304" pitchFamily="18" charset="0"/>
                <a:ea typeface="Yu Mincho" panose="02020400000000000000" pitchFamily="18" charset="-128"/>
              </a:rPr>
              <a:t>và</a:t>
            </a:r>
            <a:r>
              <a:rPr lang="en-US" sz="2000" dirty="0">
                <a:effectLst/>
                <a:latin typeface="Times New Roman" panose="02020603050405020304" pitchFamily="18" charset="0"/>
                <a:ea typeface="Yu Mincho" panose="02020400000000000000" pitchFamily="18" charset="-128"/>
              </a:rPr>
              <a:t> </a:t>
            </a:r>
            <a:r>
              <a:rPr lang="en-US" sz="2000" dirty="0" err="1">
                <a:effectLst/>
                <a:latin typeface="Times New Roman" panose="02020603050405020304" pitchFamily="18" charset="0"/>
                <a:ea typeface="Yu Mincho" panose="02020400000000000000" pitchFamily="18" charset="-128"/>
              </a:rPr>
              <a:t>Pokemon</a:t>
            </a:r>
            <a:r>
              <a:rPr lang="en-US" sz="2000" dirty="0">
                <a:effectLst/>
                <a:latin typeface="Times New Roman" panose="02020603050405020304" pitchFamily="18" charset="0"/>
                <a:ea typeface="Yu Mincho" panose="02020400000000000000" pitchFamily="18" charset="-128"/>
              </a:rPr>
              <a:t> </a:t>
            </a:r>
            <a:r>
              <a:rPr lang="en-US" sz="2000" dirty="0" err="1">
                <a:effectLst/>
                <a:latin typeface="Times New Roman" panose="02020603050405020304" pitchFamily="18" charset="0"/>
                <a:ea typeface="Yu Mincho" panose="02020400000000000000" pitchFamily="18" charset="-128"/>
              </a:rPr>
              <a:t>tốt</a:t>
            </a:r>
            <a:r>
              <a:rPr lang="en-US" sz="2000" dirty="0">
                <a:effectLst/>
                <a:latin typeface="Times New Roman" panose="02020603050405020304" pitchFamily="18" charset="0"/>
                <a:ea typeface="Yu Mincho" panose="02020400000000000000" pitchFamily="18" charset="-128"/>
              </a:rPr>
              <a:t> </a:t>
            </a:r>
            <a:r>
              <a:rPr lang="en-US" sz="2000" dirty="0" err="1">
                <a:effectLst/>
                <a:latin typeface="Times New Roman" panose="02020603050405020304" pitchFamily="18" charset="0"/>
                <a:ea typeface="Yu Mincho" panose="02020400000000000000" pitchFamily="18" charset="-128"/>
              </a:rPr>
              <a:t>nhất</a:t>
            </a:r>
            <a:r>
              <a:rPr lang="en-US" sz="2000" dirty="0">
                <a:effectLst/>
                <a:latin typeface="Times New Roman" panose="02020603050405020304" pitchFamily="18" charset="0"/>
                <a:ea typeface="Yu Mincho" panose="02020400000000000000" pitchFamily="18" charset="-128"/>
              </a:rPr>
              <a:t> </a:t>
            </a:r>
            <a:r>
              <a:rPr lang="en-US" sz="2000" dirty="0" err="1">
                <a:effectLst/>
                <a:latin typeface="Times New Roman" panose="02020603050405020304" pitchFamily="18" charset="0"/>
                <a:ea typeface="Yu Mincho" panose="02020400000000000000" pitchFamily="18" charset="-128"/>
              </a:rPr>
              <a:t>đấu</a:t>
            </a:r>
            <a:r>
              <a:rPr lang="en-US" sz="2000" dirty="0">
                <a:effectLst/>
                <a:latin typeface="Times New Roman" panose="02020603050405020304" pitchFamily="18" charset="0"/>
                <a:ea typeface="Yu Mincho" panose="02020400000000000000" pitchFamily="18" charset="-128"/>
              </a:rPr>
              <a:t> </a:t>
            </a:r>
            <a:r>
              <a:rPr lang="en-US" sz="2000" dirty="0" err="1">
                <a:effectLst/>
                <a:latin typeface="Times New Roman" panose="02020603050405020304" pitchFamily="18" charset="0"/>
                <a:ea typeface="Yu Mincho" panose="02020400000000000000" pitchFamily="18" charset="-128"/>
              </a:rPr>
              <a:t>lại</a:t>
            </a:r>
            <a:r>
              <a:rPr lang="en-US" sz="2000" dirty="0">
                <a:effectLst/>
                <a:latin typeface="Times New Roman" panose="02020603050405020304" pitchFamily="18" charset="0"/>
                <a:ea typeface="Yu Mincho" panose="02020400000000000000" pitchFamily="18" charset="-128"/>
              </a:rPr>
              <a:t> </a:t>
            </a:r>
            <a:r>
              <a:rPr lang="en-US" sz="2000" dirty="0" err="1">
                <a:effectLst/>
                <a:latin typeface="Times New Roman" panose="02020603050405020304" pitchFamily="18" charset="0"/>
                <a:ea typeface="Yu Mincho" panose="02020400000000000000" pitchFamily="18" charset="-128"/>
              </a:rPr>
              <a:t>chúng</a:t>
            </a:r>
            <a:endParaRPr lang="en-US" sz="3200" dirty="0"/>
          </a:p>
        </p:txBody>
      </p:sp>
      <p:pic>
        <p:nvPicPr>
          <p:cNvPr id="4" name="Content Placeholder 3">
            <a:extLst>
              <a:ext uri="{FF2B5EF4-FFF2-40B4-BE49-F238E27FC236}">
                <a16:creationId xmlns:a16="http://schemas.microsoft.com/office/drawing/2014/main" id="{9744474B-C7A6-9E22-0A2B-887D60065A7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
            <a:ext cx="7254240" cy="4472176"/>
          </a:xfrm>
          <a:prstGeom prst="rect">
            <a:avLst/>
          </a:prstGeom>
          <a:noFill/>
          <a:ln>
            <a:noFill/>
          </a:ln>
        </p:spPr>
      </p:pic>
      <p:sp>
        <p:nvSpPr>
          <p:cNvPr id="5" name="TextBox 4">
            <a:extLst>
              <a:ext uri="{FF2B5EF4-FFF2-40B4-BE49-F238E27FC236}">
                <a16:creationId xmlns:a16="http://schemas.microsoft.com/office/drawing/2014/main" id="{079BD57A-1FBF-CA3A-A9BC-018EF20906EE}"/>
              </a:ext>
            </a:extLst>
          </p:cNvPr>
          <p:cNvSpPr txBox="1"/>
          <p:nvPr/>
        </p:nvSpPr>
        <p:spPr>
          <a:xfrm>
            <a:off x="0" y="4414702"/>
            <a:ext cx="7254240" cy="2443298"/>
          </a:xfrm>
          <a:prstGeom prst="rect">
            <a:avLst/>
          </a:prstGeom>
          <a:noFill/>
        </p:spPr>
        <p:txBody>
          <a:bodyPr wrap="square" rtlCol="0">
            <a:spAutoFit/>
          </a:bodyPr>
          <a:lstStyle/>
          <a:p>
            <a:pPr marR="0" lvl="0" algn="just">
              <a:lnSpc>
                <a:spcPct val="107000"/>
              </a:lnSpc>
              <a:spcBef>
                <a:spcPts val="0"/>
              </a:spcBef>
              <a:spcAft>
                <a:spcPts val="0"/>
              </a:spcAft>
            </a:pP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-Giả sử bạn không có thời gian để xem qua tất cả Pokemon của mình, người dùng sẽ muốn có hướng dẫn chẩn đoán nhanh để xem Loại Pokemon nào sẽ là tốt nhất để chọn trong bất kỳ trường hợp cụ thể nào để đấu với một loại Pokemon cụ thể.</a:t>
            </a:r>
          </a:p>
          <a:p>
            <a:pPr marR="0" lvl="0" algn="just">
              <a:lnSpc>
                <a:spcPct val="107000"/>
              </a:lnSpc>
              <a:spcBef>
                <a:spcPts val="0"/>
              </a:spcBef>
              <a:spcAft>
                <a:spcPts val="0"/>
              </a:spcAft>
            </a:pP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-Để thể hiện rõ nhất điều này, chúng tôi đã tạo một khung dữ liệu mới chỉ xem xét các cột 'type1' và 'against_x'.</a:t>
            </a:r>
          </a:p>
          <a:p>
            <a:pPr marR="0" lvl="0" algn="just">
              <a:lnSpc>
                <a:spcPct val="107000"/>
              </a:lnSpc>
              <a:spcBef>
                <a:spcPts val="0"/>
              </a:spcBef>
              <a:spcAft>
                <a:spcPts val="0"/>
              </a:spcAft>
            </a:pP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-Điều này dẫn đến Sơ đồ Sankey dễ đọc để cung cấp cho chúng tôi loại pokemon tốt nhất để đánh bại đối thủ</a:t>
            </a:r>
          </a:p>
        </p:txBody>
      </p:sp>
      <p:pic>
        <p:nvPicPr>
          <p:cNvPr id="7" name="Picture 6" descr="Cartoon monkey with arms up&#10;&#10;Description automatically generated">
            <a:extLst>
              <a:ext uri="{FF2B5EF4-FFF2-40B4-BE49-F238E27FC236}">
                <a16:creationId xmlns:a16="http://schemas.microsoft.com/office/drawing/2014/main" id="{FABA1E47-357F-E7FD-BD72-0810E1AECC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6090" y="2203476"/>
            <a:ext cx="3445510" cy="4537397"/>
          </a:xfrm>
          <a:prstGeom prst="rect">
            <a:avLst/>
          </a:prstGeom>
        </p:spPr>
      </p:pic>
    </p:spTree>
    <p:extLst>
      <p:ext uri="{BB962C8B-B14F-4D97-AF65-F5344CB8AC3E}">
        <p14:creationId xmlns:p14="http://schemas.microsoft.com/office/powerpoint/2010/main" val="3335602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346EC-CE0E-0A46-5F53-14A5E50A34BD}"/>
              </a:ext>
            </a:extLst>
          </p:cNvPr>
          <p:cNvSpPr>
            <a:spLocks noGrp="1"/>
          </p:cNvSpPr>
          <p:nvPr>
            <p:ph type="title"/>
          </p:nvPr>
        </p:nvSpPr>
        <p:spPr>
          <a:xfrm>
            <a:off x="6985000" y="259398"/>
            <a:ext cx="4521200" cy="1147762"/>
          </a:xfrm>
        </p:spPr>
        <p:txBody>
          <a:bodyPr>
            <a:normAutofit fontScale="90000"/>
          </a:bodyPr>
          <a:lstStyle/>
          <a:p>
            <a:r>
              <a:rPr lang="en-US" sz="1800" dirty="0" err="1">
                <a:effectLst/>
                <a:latin typeface="Times New Roman" panose="02020603050405020304" pitchFamily="18" charset="0"/>
                <a:ea typeface="Yu Mincho" panose="02020400000000000000" pitchFamily="18" charset="-128"/>
              </a:rPr>
              <a:t>Biều</a:t>
            </a:r>
            <a:r>
              <a:rPr lang="en-US" sz="1800" dirty="0">
                <a:effectLst/>
                <a:latin typeface="Times New Roman" panose="02020603050405020304" pitchFamily="18" charset="0"/>
                <a:ea typeface="Yu Mincho" panose="02020400000000000000" pitchFamily="18" charset="-128"/>
              </a:rPr>
              <a:t> </a:t>
            </a:r>
            <a:r>
              <a:rPr lang="en-US" sz="1800" dirty="0" err="1">
                <a:effectLst/>
                <a:latin typeface="Times New Roman" panose="02020603050405020304" pitchFamily="18" charset="0"/>
                <a:ea typeface="Yu Mincho" panose="02020400000000000000" pitchFamily="18" charset="-128"/>
              </a:rPr>
              <a:t>đồ</a:t>
            </a:r>
            <a:r>
              <a:rPr lang="en-US" sz="1800" dirty="0">
                <a:effectLst/>
                <a:latin typeface="Times New Roman" panose="02020603050405020304" pitchFamily="18" charset="0"/>
                <a:ea typeface="Yu Mincho" panose="02020400000000000000" pitchFamily="18" charset="-128"/>
              </a:rPr>
              <a:t> 3D </a:t>
            </a:r>
            <a:r>
              <a:rPr lang="en-US" sz="1800" dirty="0" err="1">
                <a:effectLst/>
                <a:latin typeface="Times New Roman" panose="02020603050405020304" pitchFamily="18" charset="0"/>
                <a:ea typeface="Yu Mincho" panose="02020400000000000000" pitchFamily="18" charset="-128"/>
              </a:rPr>
              <a:t>thể</a:t>
            </a:r>
            <a:r>
              <a:rPr lang="en-US" sz="1800" dirty="0">
                <a:effectLst/>
                <a:latin typeface="Times New Roman" panose="02020603050405020304" pitchFamily="18" charset="0"/>
                <a:ea typeface="Yu Mincho" panose="02020400000000000000" pitchFamily="18" charset="-128"/>
              </a:rPr>
              <a:t> </a:t>
            </a:r>
            <a:r>
              <a:rPr lang="en-US" sz="1800" dirty="0" err="1">
                <a:effectLst/>
                <a:latin typeface="Times New Roman" panose="02020603050405020304" pitchFamily="18" charset="0"/>
                <a:ea typeface="Yu Mincho" panose="02020400000000000000" pitchFamily="18" charset="-128"/>
              </a:rPr>
              <a:t>hiện</a:t>
            </a:r>
            <a:r>
              <a:rPr lang="en-US" sz="1800" dirty="0">
                <a:effectLst/>
                <a:latin typeface="Times New Roman" panose="02020603050405020304" pitchFamily="18" charset="0"/>
                <a:ea typeface="Yu Mincho" panose="02020400000000000000" pitchFamily="18" charset="-128"/>
              </a:rPr>
              <a:t> </a:t>
            </a:r>
            <a:r>
              <a:rPr lang="en-US" sz="1800" dirty="0" err="1">
                <a:effectLst/>
                <a:latin typeface="Times New Roman" panose="02020603050405020304" pitchFamily="18" charset="0"/>
                <a:ea typeface="Yu Mincho" panose="02020400000000000000" pitchFamily="18" charset="-128"/>
              </a:rPr>
              <a:t>sự</a:t>
            </a:r>
            <a:r>
              <a:rPr lang="en-US" sz="1800" dirty="0">
                <a:effectLst/>
                <a:latin typeface="Times New Roman" panose="02020603050405020304" pitchFamily="18" charset="0"/>
                <a:ea typeface="Yu Mincho" panose="02020400000000000000" pitchFamily="18" charset="-128"/>
              </a:rPr>
              <a:t> </a:t>
            </a:r>
            <a:r>
              <a:rPr lang="en-US" sz="1800" dirty="0" err="1">
                <a:effectLst/>
                <a:latin typeface="Times New Roman" panose="02020603050405020304" pitchFamily="18" charset="0"/>
                <a:ea typeface="Yu Mincho" panose="02020400000000000000" pitchFamily="18" charset="-128"/>
              </a:rPr>
              <a:t>phân</a:t>
            </a:r>
            <a:r>
              <a:rPr lang="en-US" sz="1800" dirty="0">
                <a:effectLst/>
                <a:latin typeface="Times New Roman" panose="02020603050405020304" pitchFamily="18" charset="0"/>
                <a:ea typeface="Yu Mincho" panose="02020400000000000000" pitchFamily="18" charset="-128"/>
              </a:rPr>
              <a:t> </a:t>
            </a:r>
            <a:r>
              <a:rPr lang="en-US" sz="1800" dirty="0" err="1">
                <a:effectLst/>
                <a:latin typeface="Times New Roman" panose="02020603050405020304" pitchFamily="18" charset="0"/>
                <a:ea typeface="Yu Mincho" panose="02020400000000000000" pitchFamily="18" charset="-128"/>
              </a:rPr>
              <a:t>bố</a:t>
            </a:r>
            <a:r>
              <a:rPr lang="en-US" sz="1800" dirty="0">
                <a:effectLst/>
                <a:latin typeface="Times New Roman" panose="02020603050405020304" pitchFamily="18" charset="0"/>
                <a:ea typeface="Yu Mincho" panose="02020400000000000000" pitchFamily="18" charset="-128"/>
              </a:rPr>
              <a:t> </a:t>
            </a:r>
            <a:r>
              <a:rPr lang="en-US" sz="1800" dirty="0" err="1">
                <a:effectLst/>
                <a:latin typeface="Times New Roman" panose="02020603050405020304" pitchFamily="18" charset="0"/>
                <a:ea typeface="Yu Mincho" panose="02020400000000000000" pitchFamily="18" charset="-128"/>
              </a:rPr>
              <a:t>của</a:t>
            </a:r>
            <a:r>
              <a:rPr lang="en-US" sz="1800" dirty="0">
                <a:effectLst/>
                <a:latin typeface="Times New Roman" panose="02020603050405020304" pitchFamily="18" charset="0"/>
                <a:ea typeface="Yu Mincho" panose="02020400000000000000" pitchFamily="18" charset="-128"/>
              </a:rPr>
              <a:t> </a:t>
            </a:r>
            <a:r>
              <a:rPr lang="en-US" sz="1800" dirty="0" err="1">
                <a:effectLst/>
                <a:latin typeface="Times New Roman" panose="02020603050405020304" pitchFamily="18" charset="0"/>
                <a:ea typeface="Yu Mincho" panose="02020400000000000000" pitchFamily="18" charset="-128"/>
              </a:rPr>
              <a:t>Pokemon</a:t>
            </a:r>
            <a:r>
              <a:rPr lang="en-US" sz="1800" dirty="0">
                <a:effectLst/>
                <a:latin typeface="Times New Roman" panose="02020603050405020304" pitchFamily="18" charset="0"/>
                <a:ea typeface="Yu Mincho" panose="02020400000000000000" pitchFamily="18" charset="-128"/>
              </a:rPr>
              <a:t> </a:t>
            </a:r>
            <a:r>
              <a:rPr lang="en-US" sz="1800" dirty="0" err="1">
                <a:effectLst/>
                <a:latin typeface="Times New Roman" panose="02020603050405020304" pitchFamily="18" charset="0"/>
                <a:ea typeface="Yu Mincho" panose="02020400000000000000" pitchFamily="18" charset="-128"/>
              </a:rPr>
              <a:t>trong</a:t>
            </a:r>
            <a:r>
              <a:rPr lang="en-US" sz="1800" dirty="0">
                <a:effectLst/>
                <a:latin typeface="Times New Roman" panose="02020603050405020304" pitchFamily="18" charset="0"/>
                <a:ea typeface="Yu Mincho" panose="02020400000000000000" pitchFamily="18" charset="-128"/>
              </a:rPr>
              <a:t> </a:t>
            </a:r>
            <a:r>
              <a:rPr lang="en-US" sz="1800" dirty="0" err="1">
                <a:effectLst/>
                <a:latin typeface="Times New Roman" panose="02020603050405020304" pitchFamily="18" charset="0"/>
                <a:ea typeface="Yu Mincho" panose="02020400000000000000" pitchFamily="18" charset="-128"/>
              </a:rPr>
              <a:t>thế</a:t>
            </a:r>
            <a:r>
              <a:rPr lang="en-US" sz="1800" dirty="0">
                <a:effectLst/>
                <a:latin typeface="Times New Roman" panose="02020603050405020304" pitchFamily="18" charset="0"/>
                <a:ea typeface="Yu Mincho" panose="02020400000000000000" pitchFamily="18" charset="-128"/>
              </a:rPr>
              <a:t> </a:t>
            </a:r>
            <a:r>
              <a:rPr lang="en-US" sz="1800" dirty="0" err="1">
                <a:effectLst/>
                <a:latin typeface="Times New Roman" panose="02020603050405020304" pitchFamily="18" charset="0"/>
                <a:ea typeface="Yu Mincho" panose="02020400000000000000" pitchFamily="18" charset="-128"/>
              </a:rPr>
              <a:t>giới</a:t>
            </a:r>
            <a:endParaRPr lang="en-US" dirty="0"/>
          </a:p>
        </p:txBody>
      </p:sp>
      <p:pic>
        <p:nvPicPr>
          <p:cNvPr id="4" name="Content Placeholder 3">
            <a:extLst>
              <a:ext uri="{FF2B5EF4-FFF2-40B4-BE49-F238E27FC236}">
                <a16:creationId xmlns:a16="http://schemas.microsoft.com/office/drawing/2014/main" id="{5780E2F9-56A2-B7FD-91EF-79AB6873724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99200" y="1510349"/>
            <a:ext cx="5892800" cy="5347652"/>
          </a:xfrm>
          <a:prstGeom prst="rect">
            <a:avLst/>
          </a:prstGeom>
          <a:noFill/>
          <a:ln>
            <a:noFill/>
          </a:ln>
        </p:spPr>
      </p:pic>
      <p:sp>
        <p:nvSpPr>
          <p:cNvPr id="5" name="TextBox 4">
            <a:extLst>
              <a:ext uri="{FF2B5EF4-FFF2-40B4-BE49-F238E27FC236}">
                <a16:creationId xmlns:a16="http://schemas.microsoft.com/office/drawing/2014/main" id="{92EFD6F4-65FE-0A5A-BCB9-246464B19AE6}"/>
              </a:ext>
            </a:extLst>
          </p:cNvPr>
          <p:cNvSpPr txBox="1"/>
          <p:nvPr/>
        </p:nvSpPr>
        <p:spPr>
          <a:xfrm>
            <a:off x="0" y="2946401"/>
            <a:ext cx="5567680" cy="4221477"/>
          </a:xfrm>
          <a:prstGeom prst="rect">
            <a:avLst/>
          </a:prstGeom>
          <a:noFill/>
        </p:spPr>
        <p:txBody>
          <a:bodyPr wrap="square" rtlCol="0">
            <a:spAutoFit/>
          </a:bodyPr>
          <a:lstStyle/>
          <a:p>
            <a:pPr marR="0" lvl="0" algn="l">
              <a:lnSpc>
                <a:spcPct val="107000"/>
              </a:lnSpc>
              <a:spcBef>
                <a:spcPts val="0"/>
              </a:spcBef>
              <a:spcAft>
                <a:spcPts val="0"/>
              </a:spcAft>
            </a:pPr>
            <a:r>
              <a:rPr lang="vi-VN" sz="1800"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-PCA và KDE cho thấy rõ ràng rằng Pokemon huyền thoại nằm trong một vùng của riêng chúng. Tất cả chúng không chỉ tập trung vào phần trên trung bình của KDE, mà còn chủ yếu bao gồm phần lớn Pokemon có 20.000 bước trở lên và có base total cao. Thang đo Pokedex cho thấy có sự phân bố Pokemon Huyền thoại tương đối giống nhau trên mỗi thế hệ, phân bố đều trên các số Pokedex.</a:t>
            </a:r>
          </a:p>
          <a:p>
            <a:pPr marR="0" lvl="0" algn="l">
              <a:lnSpc>
                <a:spcPct val="107000"/>
              </a:lnSpc>
              <a:spcBef>
                <a:spcPts val="0"/>
              </a:spcBef>
              <a:spcAft>
                <a:spcPts val="0"/>
              </a:spcAft>
            </a:pPr>
            <a:r>
              <a:rPr lang="vi-VN" sz="1800"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-Có khoảng 50-50 cơ hội nhận được pokemon trên trung bình hoặc dưới trung bình, được ước tính bởi một khu vực tương tự dưới đường cong KDE.</a:t>
            </a:r>
          </a:p>
          <a:p>
            <a:pPr marR="0" lvl="0" algn="l">
              <a:lnSpc>
                <a:spcPct val="107000"/>
              </a:lnSpc>
              <a:spcBef>
                <a:spcPts val="0"/>
              </a:spcBef>
              <a:spcAft>
                <a:spcPts val="0"/>
              </a:spcAft>
            </a:pPr>
            <a:r>
              <a:rPr lang="vi-VN" sz="1800"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-Với base total trên mức trung bình, những Pokemon huyền thoại này rất mạnh và có thể đánh bại hầu hết các đối thủ chỉ dựa vào chỉ số.</a:t>
            </a:r>
          </a:p>
          <a:p>
            <a:pPr marR="0" lvl="0" algn="l">
              <a:lnSpc>
                <a:spcPct val="107000"/>
              </a:lnSpc>
              <a:spcBef>
                <a:spcPts val="0"/>
              </a:spcBef>
              <a:spcAft>
                <a:spcPts val="0"/>
              </a:spcAft>
            </a:pPr>
            <a:endParaRPr lang="en-US" sz="1800"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7" name="Picture 6" descr="A cartoon character of a green animal&#10;&#10;Description automatically generated">
            <a:extLst>
              <a:ext uri="{FF2B5EF4-FFF2-40B4-BE49-F238E27FC236}">
                <a16:creationId xmlns:a16="http://schemas.microsoft.com/office/drawing/2014/main" id="{D4F9BC98-20D4-68A6-6558-2FFB8C835E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400" y="-416560"/>
            <a:ext cx="3484880" cy="3484880"/>
          </a:xfrm>
          <a:prstGeom prst="rect">
            <a:avLst/>
          </a:prstGeom>
        </p:spPr>
      </p:pic>
    </p:spTree>
    <p:extLst>
      <p:ext uri="{BB962C8B-B14F-4D97-AF65-F5344CB8AC3E}">
        <p14:creationId xmlns:p14="http://schemas.microsoft.com/office/powerpoint/2010/main" val="3829963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DAD064D-86F0-42ED-B520-996898579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CED1C6-ED37-A60A-1F29-1349BF9BED4D}"/>
              </a:ext>
            </a:extLst>
          </p:cNvPr>
          <p:cNvSpPr>
            <a:spLocks noGrp="1"/>
          </p:cNvSpPr>
          <p:nvPr>
            <p:ph type="title"/>
          </p:nvPr>
        </p:nvSpPr>
        <p:spPr>
          <a:xfrm>
            <a:off x="952500" y="812042"/>
            <a:ext cx="4264686" cy="1092958"/>
          </a:xfrm>
        </p:spPr>
        <p:txBody>
          <a:bodyPr>
            <a:normAutofit/>
          </a:bodyPr>
          <a:lstStyle/>
          <a:p>
            <a:r>
              <a:rPr lang="en-US" dirty="0"/>
              <a:t>POKEDEX</a:t>
            </a:r>
          </a:p>
        </p:txBody>
      </p:sp>
      <p:sp>
        <p:nvSpPr>
          <p:cNvPr id="11" name="Rectangle 10">
            <a:extLst>
              <a:ext uri="{FF2B5EF4-FFF2-40B4-BE49-F238E27FC236}">
                <a16:creationId xmlns:a16="http://schemas.microsoft.com/office/drawing/2014/main" id="{17A4D85E-F98A-F670-16C3-7B2B0DA3A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7781"/>
            <a:ext cx="6096000" cy="3640219"/>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E153520-C861-E553-0BF0-D15359F2CE54}"/>
              </a:ext>
            </a:extLst>
          </p:cNvPr>
          <p:cNvSpPr>
            <a:spLocks noGrp="1"/>
          </p:cNvSpPr>
          <p:nvPr>
            <p:ph idx="1"/>
          </p:nvPr>
        </p:nvSpPr>
        <p:spPr>
          <a:xfrm>
            <a:off x="952500" y="2285997"/>
            <a:ext cx="4191000" cy="3890965"/>
          </a:xfrm>
        </p:spPr>
        <p:txBody>
          <a:bodyPr>
            <a:normAutofit/>
          </a:bodyPr>
          <a:lstStyle/>
          <a:p>
            <a:pPr>
              <a:lnSpc>
                <a:spcPct val="110000"/>
              </a:lnSpc>
            </a:pPr>
            <a:r>
              <a:rPr lang="en-US" dirty="0" err="1">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Một</a:t>
            </a:r>
            <a:r>
              <a:rPr lang="en-US"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cái</a:t>
            </a:r>
            <a:r>
              <a:rPr lang="en-US"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tên</a:t>
            </a:r>
            <a:r>
              <a:rPr lang="en-US"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quá</a:t>
            </a:r>
            <a:r>
              <a:rPr lang="en-US"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quen</a:t>
            </a:r>
            <a:r>
              <a:rPr lang="en-US"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thuộc</a:t>
            </a:r>
            <a:r>
              <a:rPr lang="en-US"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với</a:t>
            </a:r>
            <a:r>
              <a:rPr lang="en-US"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những</a:t>
            </a:r>
            <a:r>
              <a:rPr lang="en-US"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fan </a:t>
            </a:r>
            <a:r>
              <a:rPr lang="en-US" dirty="0" err="1">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của</a:t>
            </a:r>
            <a:r>
              <a:rPr lang="en-US"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tựa</a:t>
            </a:r>
            <a:r>
              <a:rPr lang="en-US"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phim</a:t>
            </a:r>
            <a:r>
              <a:rPr lang="en-US"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pokemon</a:t>
            </a:r>
            <a:r>
              <a:rPr lang="en-US"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ở </a:t>
            </a:r>
            <a:r>
              <a:rPr lang="en-US" dirty="0" err="1">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trong</a:t>
            </a:r>
            <a:r>
              <a:rPr lang="en-US"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thế</a:t>
            </a:r>
            <a:r>
              <a:rPr lang="en-US"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giới</a:t>
            </a:r>
            <a:r>
              <a:rPr lang="en-US"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pokemon</a:t>
            </a:r>
            <a:r>
              <a:rPr lang="en-US"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Chúng</a:t>
            </a:r>
            <a:r>
              <a:rPr lang="en-US"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ta </a:t>
            </a:r>
            <a:r>
              <a:rPr lang="en-US" dirty="0" err="1">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có</a:t>
            </a:r>
            <a:r>
              <a:rPr lang="en-US"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thể</a:t>
            </a:r>
            <a:r>
              <a:rPr lang="en-US"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tra</a:t>
            </a:r>
            <a:r>
              <a:rPr lang="en-US"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thông</a:t>
            </a:r>
            <a:r>
              <a:rPr lang="en-US"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tin </a:t>
            </a:r>
            <a:r>
              <a:rPr lang="en-US" dirty="0" err="1">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của</a:t>
            </a:r>
            <a:r>
              <a:rPr lang="en-US"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những</a:t>
            </a:r>
            <a:r>
              <a:rPr lang="en-US"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con poke </a:t>
            </a:r>
            <a:r>
              <a:rPr lang="en-US" dirty="0" err="1">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vừa</a:t>
            </a:r>
            <a:r>
              <a:rPr lang="en-US"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được</a:t>
            </a:r>
            <a:r>
              <a:rPr lang="en-US"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thu</a:t>
            </a:r>
            <a:r>
              <a:rPr lang="en-US"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phục</a:t>
            </a:r>
            <a:r>
              <a:rPr lang="en-US"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hoặc</a:t>
            </a:r>
            <a:r>
              <a:rPr lang="en-US"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những</a:t>
            </a:r>
            <a:r>
              <a:rPr lang="en-US"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con ta </a:t>
            </a:r>
            <a:r>
              <a:rPr lang="en-US" dirty="0" err="1">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chưa</a:t>
            </a:r>
            <a:r>
              <a:rPr lang="en-US"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sở</a:t>
            </a:r>
            <a:r>
              <a:rPr lang="en-US"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hữu</a:t>
            </a:r>
            <a:r>
              <a:rPr lang="en-US"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thông</a:t>
            </a:r>
            <a:r>
              <a:rPr lang="en-US"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qua 1 </a:t>
            </a:r>
            <a:r>
              <a:rPr lang="en-US" dirty="0" err="1">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máy</a:t>
            </a:r>
            <a:r>
              <a:rPr lang="en-US"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đỏ</a:t>
            </a:r>
            <a:r>
              <a:rPr lang="en-US"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kiểu</a:t>
            </a:r>
            <a:r>
              <a:rPr lang="en-US"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dáng</a:t>
            </a:r>
            <a:r>
              <a:rPr lang="en-US"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điện</a:t>
            </a:r>
            <a:r>
              <a:rPr lang="en-US"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thoại</a:t>
            </a:r>
            <a:r>
              <a:rPr lang="en-US"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màu</a:t>
            </a:r>
            <a:r>
              <a:rPr lang="en-US"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đỏ</a:t>
            </a:r>
            <a:r>
              <a:rPr lang="en-US"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a:t>
            </a:r>
            <a:endParaRPr lang="en-US" dirty="0">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endParaRPr>
          </a:p>
          <a:p>
            <a:pPr>
              <a:lnSpc>
                <a:spcPct val="110000"/>
              </a:lnSpc>
            </a:pPr>
            <a:r>
              <a:rPr lang="en-US" dirty="0" err="1">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Như</a:t>
            </a:r>
            <a:r>
              <a:rPr lang="en-US" dirty="0">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 </a:t>
            </a:r>
            <a:r>
              <a:rPr lang="en-US" dirty="0" err="1">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đã</a:t>
            </a:r>
            <a:r>
              <a:rPr lang="en-US" dirty="0">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 </a:t>
            </a:r>
            <a:r>
              <a:rPr lang="en-US" dirty="0" err="1">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thấy</a:t>
            </a:r>
            <a:r>
              <a:rPr lang="en-US" dirty="0">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 </a:t>
            </a:r>
            <a:r>
              <a:rPr lang="en-US" dirty="0" err="1">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với</a:t>
            </a:r>
            <a:r>
              <a:rPr lang="en-US" dirty="0">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 </a:t>
            </a:r>
            <a:r>
              <a:rPr lang="en-US" dirty="0" err="1">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Pokedex</a:t>
            </a:r>
            <a:r>
              <a:rPr lang="en-US" dirty="0">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 ta </a:t>
            </a:r>
            <a:r>
              <a:rPr lang="en-US" dirty="0" err="1">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có</a:t>
            </a:r>
            <a:r>
              <a:rPr lang="en-US" dirty="0">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 </a:t>
            </a:r>
            <a:r>
              <a:rPr lang="en-US" dirty="0" err="1">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thể</a:t>
            </a:r>
            <a:r>
              <a:rPr lang="en-US" dirty="0">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 </a:t>
            </a:r>
            <a:r>
              <a:rPr lang="en-US" dirty="0" err="1">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dễ</a:t>
            </a:r>
            <a:r>
              <a:rPr lang="en-US" dirty="0">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 </a:t>
            </a:r>
            <a:r>
              <a:rPr lang="en-US" dirty="0" err="1">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dàng</a:t>
            </a:r>
            <a:r>
              <a:rPr lang="en-US" dirty="0">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 </a:t>
            </a:r>
            <a:r>
              <a:rPr lang="en-US" dirty="0" err="1">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nhận</a:t>
            </a:r>
            <a:r>
              <a:rPr lang="en-US" dirty="0">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 </a:t>
            </a:r>
            <a:r>
              <a:rPr lang="en-US" dirty="0" err="1">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được</a:t>
            </a:r>
            <a:r>
              <a:rPr lang="en-US" dirty="0">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 </a:t>
            </a:r>
            <a:r>
              <a:rPr lang="en-US" dirty="0" err="1">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thông</a:t>
            </a:r>
            <a:r>
              <a:rPr lang="en-US" dirty="0">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 tin </a:t>
            </a:r>
            <a:r>
              <a:rPr lang="en-US" dirty="0" err="1">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của</a:t>
            </a:r>
            <a:r>
              <a:rPr lang="en-US" dirty="0">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 </a:t>
            </a:r>
            <a:r>
              <a:rPr lang="en-US" dirty="0" err="1">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pokemon</a:t>
            </a:r>
            <a:r>
              <a:rPr lang="en-US" dirty="0">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 </a:t>
            </a:r>
            <a:r>
              <a:rPr lang="en-US" dirty="0" err="1">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chúng</a:t>
            </a:r>
            <a:r>
              <a:rPr lang="en-US" dirty="0">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 ta </a:t>
            </a:r>
            <a:r>
              <a:rPr lang="en-US" dirty="0" err="1">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muốn</a:t>
            </a:r>
            <a:r>
              <a:rPr lang="en-US" dirty="0">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 </a:t>
            </a:r>
            <a:r>
              <a:rPr lang="en-US" dirty="0" err="1">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tìm</a:t>
            </a:r>
            <a:r>
              <a:rPr lang="en-US" dirty="0">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 </a:t>
            </a:r>
            <a:r>
              <a:rPr lang="en-US" dirty="0" err="1">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kiếm</a:t>
            </a:r>
            <a:r>
              <a:rPr lang="en-US" dirty="0">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 Ở </a:t>
            </a:r>
            <a:r>
              <a:rPr lang="en-US" dirty="0" err="1">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đây</a:t>
            </a:r>
            <a:r>
              <a:rPr lang="en-US" dirty="0">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 ta </a:t>
            </a:r>
            <a:r>
              <a:rPr lang="en-US" dirty="0" err="1">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có</a:t>
            </a:r>
            <a:r>
              <a:rPr lang="en-US" dirty="0">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 </a:t>
            </a:r>
            <a:r>
              <a:rPr lang="en-US" dirty="0" err="1">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thể</a:t>
            </a:r>
            <a:r>
              <a:rPr lang="en-US" dirty="0">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 </a:t>
            </a:r>
            <a:r>
              <a:rPr lang="en-US" dirty="0" err="1">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thấy</a:t>
            </a:r>
            <a:r>
              <a:rPr lang="en-US" dirty="0">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 </a:t>
            </a:r>
            <a:r>
              <a:rPr lang="en-US" dirty="0" err="1">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số</a:t>
            </a:r>
            <a:r>
              <a:rPr lang="en-US" dirty="0">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 </a:t>
            </a:r>
            <a:r>
              <a:rPr lang="en-US" dirty="0" err="1">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chỉ</a:t>
            </a:r>
            <a:r>
              <a:rPr lang="en-US" dirty="0">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 </a:t>
            </a:r>
            <a:r>
              <a:rPr lang="en-US" dirty="0" err="1">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số</a:t>
            </a:r>
            <a:r>
              <a:rPr lang="en-US" dirty="0">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 </a:t>
            </a:r>
            <a:r>
              <a:rPr lang="en-US" dirty="0" err="1">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atk</a:t>
            </a:r>
            <a:r>
              <a:rPr lang="en-US" dirty="0">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 def </a:t>
            </a:r>
            <a:r>
              <a:rPr lang="en-US" dirty="0" err="1">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cũng</a:t>
            </a:r>
            <a:r>
              <a:rPr lang="en-US" dirty="0">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 </a:t>
            </a:r>
            <a:r>
              <a:rPr lang="en-US" dirty="0" err="1">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như</a:t>
            </a:r>
            <a:r>
              <a:rPr lang="en-US" dirty="0">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 </a:t>
            </a:r>
            <a:r>
              <a:rPr lang="en-US" dirty="0" err="1">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các</a:t>
            </a:r>
            <a:r>
              <a:rPr lang="en-US" dirty="0">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 </a:t>
            </a:r>
            <a:r>
              <a:rPr lang="en-US" dirty="0" err="1">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chỉ</a:t>
            </a:r>
            <a:r>
              <a:rPr lang="en-US" dirty="0">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 </a:t>
            </a:r>
            <a:r>
              <a:rPr lang="en-US" dirty="0" err="1">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số</a:t>
            </a:r>
            <a:r>
              <a:rPr lang="en-US" dirty="0">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 </a:t>
            </a:r>
            <a:r>
              <a:rPr lang="en-US" dirty="0" err="1">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tương</a:t>
            </a:r>
            <a:r>
              <a:rPr lang="en-US" dirty="0">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 </a:t>
            </a:r>
            <a:r>
              <a:rPr lang="en-US" dirty="0" err="1">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tự</a:t>
            </a:r>
            <a:r>
              <a:rPr lang="en-US" dirty="0">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 </a:t>
            </a:r>
            <a:r>
              <a:rPr lang="en-US" dirty="0" err="1">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khác</a:t>
            </a:r>
            <a:r>
              <a:rPr lang="en-US" dirty="0">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 </a:t>
            </a:r>
            <a:r>
              <a:rPr lang="en-US" dirty="0" err="1">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của</a:t>
            </a:r>
            <a:r>
              <a:rPr lang="en-US" dirty="0">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 1 con </a:t>
            </a:r>
            <a:r>
              <a:rPr lang="en-US" dirty="0" err="1">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pokemon</a:t>
            </a:r>
            <a:r>
              <a:rPr lang="en-US" dirty="0">
                <a:effectLst/>
                <a:highlight>
                  <a:srgbClr val="FFFFFF"/>
                </a:highlight>
                <a:latin typeface="Times New Roman" panose="02020603050405020304" pitchFamily="18" charset="0"/>
                <a:ea typeface="Yu Mincho" panose="02020400000000000000" pitchFamily="18" charset="-128"/>
                <a:cs typeface="Times New Roman" panose="02020603050405020304" pitchFamily="18" charset="0"/>
              </a:rPr>
              <a:t>.</a:t>
            </a:r>
          </a:p>
          <a:p>
            <a:pPr>
              <a:lnSpc>
                <a:spcPct val="110000"/>
              </a:lnSpc>
            </a:pPr>
            <a:endParaRPr lang="en-US" dirty="0"/>
          </a:p>
        </p:txBody>
      </p:sp>
      <p:pic>
        <p:nvPicPr>
          <p:cNvPr id="4" name="Picture 3">
            <a:extLst>
              <a:ext uri="{FF2B5EF4-FFF2-40B4-BE49-F238E27FC236}">
                <a16:creationId xmlns:a16="http://schemas.microsoft.com/office/drawing/2014/main" id="{F37EA53B-7DCD-80E1-7121-4DE8CA991CC6}"/>
              </a:ext>
            </a:extLst>
          </p:cNvPr>
          <p:cNvPicPr>
            <a:picLocks noChangeAspect="1"/>
          </p:cNvPicPr>
          <p:nvPr/>
        </p:nvPicPr>
        <p:blipFill rotWithShape="1">
          <a:blip r:embed="rId2">
            <a:extLst>
              <a:ext uri="{28A0092B-C50C-407E-A947-70E740481C1C}">
                <a14:useLocalDpi xmlns:a14="http://schemas.microsoft.com/office/drawing/2010/main" val="0"/>
              </a:ext>
            </a:extLst>
          </a:blip>
          <a:srcRect r="1" b="20126"/>
          <a:stretch/>
        </p:blipFill>
        <p:spPr bwMode="auto">
          <a:xfrm>
            <a:off x="6096000" y="10"/>
            <a:ext cx="6095999" cy="6857990"/>
          </a:xfrm>
          <a:prstGeom prst="rect">
            <a:avLst/>
          </a:prstGeom>
          <a:noFill/>
        </p:spPr>
      </p:pic>
      <p:pic>
        <p:nvPicPr>
          <p:cNvPr id="5" name="Picture 4">
            <a:extLst>
              <a:ext uri="{FF2B5EF4-FFF2-40B4-BE49-F238E27FC236}">
                <a16:creationId xmlns:a16="http://schemas.microsoft.com/office/drawing/2014/main" id="{78B1A03D-F58A-8665-A3C1-33AE0B37148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5999" y="0"/>
            <a:ext cx="6096000" cy="6857990"/>
          </a:xfrm>
          <a:prstGeom prst="rect">
            <a:avLst/>
          </a:prstGeom>
          <a:noFill/>
          <a:ln>
            <a:noFill/>
          </a:ln>
        </p:spPr>
      </p:pic>
    </p:spTree>
    <p:extLst>
      <p:ext uri="{BB962C8B-B14F-4D97-AF65-F5344CB8AC3E}">
        <p14:creationId xmlns:p14="http://schemas.microsoft.com/office/powerpoint/2010/main" val="2435748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DAD064D-86F0-42ED-B520-996898579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FAA669-C4A3-95F2-DA7E-723C0136C0C1}"/>
              </a:ext>
            </a:extLst>
          </p:cNvPr>
          <p:cNvSpPr>
            <a:spLocks noGrp="1"/>
          </p:cNvSpPr>
          <p:nvPr>
            <p:ph type="title"/>
          </p:nvPr>
        </p:nvSpPr>
        <p:spPr>
          <a:xfrm>
            <a:off x="915657" y="385322"/>
            <a:ext cx="4264686" cy="1092958"/>
          </a:xfrm>
        </p:spPr>
        <p:txBody>
          <a:bodyPr>
            <a:normAutofit/>
          </a:bodyPr>
          <a:lstStyle/>
          <a:p>
            <a:r>
              <a:rPr lang="en-US" sz="2600" b="1" kern="1400" dirty="0" err="1">
                <a:effectLst/>
                <a:latin typeface="Times New Roman" panose="02020603050405020304" pitchFamily="18" charset="0"/>
                <a:ea typeface="Times New Roman" panose="02020603050405020304" pitchFamily="18" charset="0"/>
              </a:rPr>
              <a:t>Phần</a:t>
            </a:r>
            <a:r>
              <a:rPr lang="en-US" sz="2600" b="1" kern="1400" dirty="0">
                <a:effectLst/>
                <a:latin typeface="Times New Roman" panose="02020603050405020304" pitchFamily="18" charset="0"/>
                <a:ea typeface="Times New Roman" panose="02020603050405020304" pitchFamily="18" charset="0"/>
              </a:rPr>
              <a:t> 4. </a:t>
            </a:r>
            <a:r>
              <a:rPr lang="en-US" sz="2600" b="1" kern="1400" dirty="0" err="1">
                <a:effectLst/>
                <a:latin typeface="Times New Roman" panose="02020603050405020304" pitchFamily="18" charset="0"/>
                <a:ea typeface="Times New Roman" panose="02020603050405020304" pitchFamily="18" charset="0"/>
              </a:rPr>
              <a:t>Kết</a:t>
            </a:r>
            <a:r>
              <a:rPr lang="en-US" sz="2600" b="1" kern="1400" dirty="0">
                <a:effectLst/>
                <a:latin typeface="Times New Roman" panose="02020603050405020304" pitchFamily="18" charset="0"/>
                <a:ea typeface="Times New Roman" panose="02020603050405020304" pitchFamily="18" charset="0"/>
              </a:rPr>
              <a:t> </a:t>
            </a:r>
            <a:r>
              <a:rPr lang="en-US" sz="2600" b="1" kern="1400" dirty="0" err="1">
                <a:effectLst/>
                <a:latin typeface="Times New Roman" panose="02020603050405020304" pitchFamily="18" charset="0"/>
                <a:ea typeface="Times New Roman" panose="02020603050405020304" pitchFamily="18" charset="0"/>
              </a:rPr>
              <a:t>quả</a:t>
            </a:r>
            <a:r>
              <a:rPr lang="en-US" sz="2600" b="1" kern="1400" dirty="0">
                <a:effectLst/>
                <a:latin typeface="Times New Roman" panose="02020603050405020304" pitchFamily="18" charset="0"/>
                <a:ea typeface="Times New Roman" panose="02020603050405020304" pitchFamily="18" charset="0"/>
              </a:rPr>
              <a:t> </a:t>
            </a:r>
            <a:r>
              <a:rPr lang="en-US" sz="2600" b="1" kern="1400" dirty="0" err="1">
                <a:effectLst/>
                <a:latin typeface="Times New Roman" panose="02020603050405020304" pitchFamily="18" charset="0"/>
                <a:ea typeface="Times New Roman" panose="02020603050405020304" pitchFamily="18" charset="0"/>
              </a:rPr>
              <a:t>và</a:t>
            </a:r>
            <a:r>
              <a:rPr lang="en-US" sz="2600" b="1" kern="1400" dirty="0">
                <a:effectLst/>
                <a:latin typeface="Times New Roman" panose="02020603050405020304" pitchFamily="18" charset="0"/>
                <a:ea typeface="Times New Roman" panose="02020603050405020304" pitchFamily="18" charset="0"/>
              </a:rPr>
              <a:t> </a:t>
            </a:r>
            <a:r>
              <a:rPr lang="en-US" sz="2600" b="1" kern="1400" dirty="0" err="1">
                <a:effectLst/>
                <a:latin typeface="Times New Roman" panose="02020603050405020304" pitchFamily="18" charset="0"/>
                <a:ea typeface="Times New Roman" panose="02020603050405020304" pitchFamily="18" charset="0"/>
              </a:rPr>
              <a:t>thảo</a:t>
            </a:r>
            <a:r>
              <a:rPr lang="en-US" sz="2600" b="1" kern="1400" dirty="0">
                <a:effectLst/>
                <a:latin typeface="Times New Roman" panose="02020603050405020304" pitchFamily="18" charset="0"/>
                <a:ea typeface="Times New Roman" panose="02020603050405020304" pitchFamily="18" charset="0"/>
              </a:rPr>
              <a:t> </a:t>
            </a:r>
            <a:r>
              <a:rPr lang="en-US" sz="2600" b="1" kern="1400" dirty="0" err="1">
                <a:effectLst/>
                <a:latin typeface="Times New Roman" panose="02020603050405020304" pitchFamily="18" charset="0"/>
                <a:ea typeface="Times New Roman" panose="02020603050405020304" pitchFamily="18" charset="0"/>
              </a:rPr>
              <a:t>luận</a:t>
            </a:r>
            <a:endParaRPr lang="en-US" sz="2600" dirty="0"/>
          </a:p>
        </p:txBody>
      </p:sp>
      <p:sp>
        <p:nvSpPr>
          <p:cNvPr id="23" name="Rectangle 22">
            <a:extLst>
              <a:ext uri="{FF2B5EF4-FFF2-40B4-BE49-F238E27FC236}">
                <a16:creationId xmlns:a16="http://schemas.microsoft.com/office/drawing/2014/main" id="{17A4D85E-F98A-F670-16C3-7B2B0DA3A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7781"/>
            <a:ext cx="6096000" cy="3640219"/>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A554722-645B-0F32-6F0A-F75AC2AFE432}"/>
              </a:ext>
            </a:extLst>
          </p:cNvPr>
          <p:cNvSpPr>
            <a:spLocks noGrp="1"/>
          </p:cNvSpPr>
          <p:nvPr>
            <p:ph idx="1"/>
          </p:nvPr>
        </p:nvSpPr>
        <p:spPr>
          <a:xfrm>
            <a:off x="-1" y="1595121"/>
            <a:ext cx="6095999" cy="4877557"/>
          </a:xfrm>
        </p:spPr>
        <p:txBody>
          <a:bodyPr>
            <a:normAutofit fontScale="92500"/>
          </a:bodyPr>
          <a:lstStyle/>
          <a:p>
            <a:pPr marL="457200" marR="0" indent="0">
              <a:lnSpc>
                <a:spcPct val="110000"/>
              </a:lnSpc>
              <a:spcBef>
                <a:spcPts val="0"/>
              </a:spcBef>
              <a:spcAft>
                <a:spcPts val="800"/>
              </a:spcAft>
              <a:buNone/>
            </a:pPr>
            <a:r>
              <a:rPr lang="en-US" sz="1600" dirty="0" err="1">
                <a:effectLst/>
                <a:latin typeface="Times New Roman" panose="02020603050405020304" pitchFamily="18" charset="0"/>
                <a:ea typeface="Yu Mincho" panose="02020400000000000000" pitchFamily="18" charset="-128"/>
                <a:cs typeface="Times New Roman" panose="02020603050405020304" pitchFamily="18" charset="0"/>
              </a:rPr>
              <a:t>Về</a:t>
            </a:r>
            <a:r>
              <a:rPr lang="en-US" sz="16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600" dirty="0" err="1">
                <a:effectLst/>
                <a:latin typeface="Times New Roman" panose="02020603050405020304" pitchFamily="18" charset="0"/>
                <a:ea typeface="Yu Mincho" panose="02020400000000000000" pitchFamily="18" charset="-128"/>
                <a:cs typeface="Times New Roman" panose="02020603050405020304" pitchFamily="18" charset="0"/>
              </a:rPr>
              <a:t>kết</a:t>
            </a:r>
            <a:r>
              <a:rPr lang="en-US" sz="16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600" dirty="0" err="1">
                <a:effectLst/>
                <a:latin typeface="Times New Roman" panose="02020603050405020304" pitchFamily="18" charset="0"/>
                <a:ea typeface="Yu Mincho" panose="02020400000000000000" pitchFamily="18" charset="-128"/>
                <a:cs typeface="Times New Roman" panose="02020603050405020304" pitchFamily="18" charset="0"/>
              </a:rPr>
              <a:t>quả</a:t>
            </a:r>
            <a:r>
              <a:rPr lang="en-US" sz="16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600" dirty="0" err="1">
                <a:effectLst/>
                <a:latin typeface="Times New Roman" panose="02020603050405020304" pitchFamily="18" charset="0"/>
                <a:ea typeface="Yu Mincho" panose="02020400000000000000" pitchFamily="18" charset="-128"/>
                <a:cs typeface="Times New Roman" panose="02020603050405020304" pitchFamily="18" charset="0"/>
              </a:rPr>
              <a:t>của</a:t>
            </a:r>
            <a:r>
              <a:rPr lang="en-US" sz="16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600" dirty="0" err="1">
                <a:effectLst/>
                <a:latin typeface="Times New Roman" panose="02020603050405020304" pitchFamily="18" charset="0"/>
                <a:ea typeface="Yu Mincho" panose="02020400000000000000" pitchFamily="18" charset="-128"/>
                <a:cs typeface="Times New Roman" panose="02020603050405020304" pitchFamily="18" charset="0"/>
              </a:rPr>
              <a:t>bài</a:t>
            </a:r>
            <a:r>
              <a:rPr lang="en-US" sz="16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600" dirty="0" err="1">
                <a:effectLst/>
                <a:latin typeface="Times New Roman" panose="02020603050405020304" pitchFamily="18" charset="0"/>
                <a:ea typeface="Yu Mincho" panose="02020400000000000000" pitchFamily="18" charset="-128"/>
                <a:cs typeface="Times New Roman" panose="02020603050405020304" pitchFamily="18" charset="0"/>
              </a:rPr>
              <a:t>tập</a:t>
            </a:r>
            <a:r>
              <a:rPr lang="en-US" sz="16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600" dirty="0" err="1">
                <a:effectLst/>
                <a:latin typeface="Times New Roman" panose="02020603050405020304" pitchFamily="18" charset="0"/>
                <a:ea typeface="Yu Mincho" panose="02020400000000000000" pitchFamily="18" charset="-128"/>
                <a:cs typeface="Times New Roman" panose="02020603050405020304" pitchFamily="18" charset="0"/>
              </a:rPr>
              <a:t>lớn</a:t>
            </a:r>
            <a:r>
              <a:rPr lang="en-US" sz="16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600" dirty="0" err="1">
                <a:effectLst/>
                <a:latin typeface="Times New Roman" panose="02020603050405020304" pitchFamily="18" charset="0"/>
                <a:ea typeface="Yu Mincho" panose="02020400000000000000" pitchFamily="18" charset="-128"/>
                <a:cs typeface="Times New Roman" panose="02020603050405020304" pitchFamily="18" charset="0"/>
              </a:rPr>
              <a:t>tôi</a:t>
            </a:r>
            <a:r>
              <a:rPr lang="en-US" sz="16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600" dirty="0" err="1">
                <a:effectLst/>
                <a:latin typeface="Times New Roman" panose="02020603050405020304" pitchFamily="18" charset="0"/>
                <a:ea typeface="Yu Mincho" panose="02020400000000000000" pitchFamily="18" charset="-128"/>
                <a:cs typeface="Times New Roman" panose="02020603050405020304" pitchFamily="18" charset="0"/>
              </a:rPr>
              <a:t>đã</a:t>
            </a:r>
            <a:r>
              <a:rPr lang="en-US" sz="16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600" dirty="0" err="1">
                <a:effectLst/>
                <a:latin typeface="Times New Roman" panose="02020603050405020304" pitchFamily="18" charset="0"/>
                <a:ea typeface="Yu Mincho" panose="02020400000000000000" pitchFamily="18" charset="-128"/>
                <a:cs typeface="Times New Roman" panose="02020603050405020304" pitchFamily="18" charset="0"/>
              </a:rPr>
              <a:t>tạo</a:t>
            </a:r>
            <a:r>
              <a:rPr lang="en-US" sz="16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600" dirty="0" err="1">
                <a:effectLst/>
                <a:latin typeface="Times New Roman" panose="02020603050405020304" pitchFamily="18" charset="0"/>
                <a:ea typeface="Yu Mincho" panose="02020400000000000000" pitchFamily="18" charset="-128"/>
                <a:cs typeface="Times New Roman" panose="02020603050405020304" pitchFamily="18" charset="0"/>
              </a:rPr>
              <a:t>ra</a:t>
            </a:r>
            <a:r>
              <a:rPr lang="en-US" sz="16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600" dirty="0" err="1">
                <a:effectLst/>
                <a:latin typeface="Times New Roman" panose="02020603050405020304" pitchFamily="18" charset="0"/>
                <a:ea typeface="Yu Mincho" panose="02020400000000000000" pitchFamily="18" charset="-128"/>
                <a:cs typeface="Times New Roman" panose="02020603050405020304" pitchFamily="18" charset="0"/>
              </a:rPr>
              <a:t>các</a:t>
            </a:r>
            <a:r>
              <a:rPr lang="en-US" sz="16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600" dirty="0" err="1">
                <a:effectLst/>
                <a:latin typeface="Times New Roman" panose="02020603050405020304" pitchFamily="18" charset="0"/>
                <a:ea typeface="Yu Mincho" panose="02020400000000000000" pitchFamily="18" charset="-128"/>
                <a:cs typeface="Times New Roman" panose="02020603050405020304" pitchFamily="18" charset="0"/>
              </a:rPr>
              <a:t>biểu</a:t>
            </a:r>
            <a:r>
              <a:rPr lang="en-US" sz="16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600" dirty="0" err="1">
                <a:effectLst/>
                <a:latin typeface="Times New Roman" panose="02020603050405020304" pitchFamily="18" charset="0"/>
                <a:ea typeface="Yu Mincho" panose="02020400000000000000" pitchFamily="18" charset="-128"/>
                <a:cs typeface="Times New Roman" panose="02020603050405020304" pitchFamily="18" charset="0"/>
              </a:rPr>
              <a:t>đồ</a:t>
            </a:r>
            <a:r>
              <a:rPr lang="en-US" sz="16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600" dirty="0" err="1">
                <a:effectLst/>
                <a:latin typeface="Times New Roman" panose="02020603050405020304" pitchFamily="18" charset="0"/>
                <a:ea typeface="Yu Mincho" panose="02020400000000000000" pitchFamily="18" charset="-128"/>
                <a:cs typeface="Times New Roman" panose="02020603050405020304" pitchFamily="18" charset="0"/>
              </a:rPr>
              <a:t>đồ</a:t>
            </a:r>
            <a:r>
              <a:rPr lang="en-US" sz="16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600" dirty="0" err="1">
                <a:effectLst/>
                <a:latin typeface="Times New Roman" panose="02020603050405020304" pitchFamily="18" charset="0"/>
                <a:ea typeface="Yu Mincho" panose="02020400000000000000" pitchFamily="18" charset="-128"/>
                <a:cs typeface="Times New Roman" panose="02020603050405020304" pitchFamily="18" charset="0"/>
              </a:rPr>
              <a:t>thị</a:t>
            </a:r>
            <a:r>
              <a:rPr lang="en-US" sz="16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600" dirty="0" err="1">
                <a:effectLst/>
                <a:latin typeface="Times New Roman" panose="02020603050405020304" pitchFamily="18" charset="0"/>
                <a:ea typeface="Yu Mincho" panose="02020400000000000000" pitchFamily="18" charset="-128"/>
                <a:cs typeface="Times New Roman" panose="02020603050405020304" pitchFamily="18" charset="0"/>
              </a:rPr>
              <a:t>và</a:t>
            </a:r>
            <a:r>
              <a:rPr lang="en-US" sz="16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600" dirty="0" err="1">
                <a:effectLst/>
                <a:latin typeface="Times New Roman" panose="02020603050405020304" pitchFamily="18" charset="0"/>
                <a:ea typeface="Yu Mincho" panose="02020400000000000000" pitchFamily="18" charset="-128"/>
                <a:cs typeface="Times New Roman" panose="02020603050405020304" pitchFamily="18" charset="0"/>
              </a:rPr>
              <a:t>trực</a:t>
            </a:r>
            <a:r>
              <a:rPr lang="en-US" sz="16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600" dirty="0" err="1">
                <a:effectLst/>
                <a:latin typeface="Times New Roman" panose="02020603050405020304" pitchFamily="18" charset="0"/>
                <a:ea typeface="Yu Mincho" panose="02020400000000000000" pitchFamily="18" charset="-128"/>
                <a:cs typeface="Times New Roman" panose="02020603050405020304" pitchFamily="18" charset="0"/>
              </a:rPr>
              <a:t>quan</a:t>
            </a:r>
            <a:r>
              <a:rPr lang="en-US" sz="16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600" dirty="0" err="1">
                <a:effectLst/>
                <a:latin typeface="Times New Roman" panose="02020603050405020304" pitchFamily="18" charset="0"/>
                <a:ea typeface="Yu Mincho" panose="02020400000000000000" pitchFamily="18" charset="-128"/>
                <a:cs typeface="Times New Roman" panose="02020603050405020304" pitchFamily="18" charset="0"/>
              </a:rPr>
              <a:t>hóa</a:t>
            </a:r>
            <a:r>
              <a:rPr lang="en-US" sz="16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600" dirty="0" err="1">
                <a:effectLst/>
                <a:latin typeface="Times New Roman" panose="02020603050405020304" pitchFamily="18" charset="0"/>
                <a:ea typeface="Yu Mincho" panose="02020400000000000000" pitchFamily="18" charset="-128"/>
                <a:cs typeface="Times New Roman" panose="02020603050405020304" pitchFamily="18" charset="0"/>
              </a:rPr>
              <a:t>dữ</a:t>
            </a:r>
            <a:r>
              <a:rPr lang="en-US" sz="16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600" dirty="0" err="1">
                <a:effectLst/>
                <a:latin typeface="Times New Roman" panose="02020603050405020304" pitchFamily="18" charset="0"/>
                <a:ea typeface="Yu Mincho" panose="02020400000000000000" pitchFamily="18" charset="-128"/>
                <a:cs typeface="Times New Roman" panose="02020603050405020304" pitchFamily="18" charset="0"/>
              </a:rPr>
              <a:t>liệu</a:t>
            </a:r>
            <a:r>
              <a:rPr lang="en-US" sz="16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600" dirty="0" err="1">
                <a:effectLst/>
                <a:latin typeface="Times New Roman" panose="02020603050405020304" pitchFamily="18" charset="0"/>
                <a:ea typeface="Yu Mincho" panose="02020400000000000000" pitchFamily="18" charset="-128"/>
                <a:cs typeface="Times New Roman" panose="02020603050405020304" pitchFamily="18" charset="0"/>
              </a:rPr>
              <a:t>để</a:t>
            </a:r>
            <a:r>
              <a:rPr lang="en-US" sz="16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600" dirty="0" err="1">
                <a:effectLst/>
                <a:latin typeface="Times New Roman" panose="02020603050405020304" pitchFamily="18" charset="0"/>
                <a:ea typeface="Yu Mincho" panose="02020400000000000000" pitchFamily="18" charset="-128"/>
                <a:cs typeface="Times New Roman" panose="02020603050405020304" pitchFamily="18" charset="0"/>
              </a:rPr>
              <a:t>phân</a:t>
            </a:r>
            <a:r>
              <a:rPr lang="en-US" sz="16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600" dirty="0" err="1">
                <a:effectLst/>
                <a:latin typeface="Times New Roman" panose="02020603050405020304" pitchFamily="18" charset="0"/>
                <a:ea typeface="Yu Mincho" panose="02020400000000000000" pitchFamily="18" charset="-128"/>
                <a:cs typeface="Times New Roman" panose="02020603050405020304" pitchFamily="18" charset="0"/>
              </a:rPr>
              <a:t>tích</a:t>
            </a:r>
            <a:r>
              <a:rPr lang="en-US" sz="16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600" dirty="0" err="1">
                <a:effectLst/>
                <a:latin typeface="Times New Roman" panose="02020603050405020304" pitchFamily="18" charset="0"/>
                <a:ea typeface="Yu Mincho" panose="02020400000000000000" pitchFamily="18" charset="-128"/>
                <a:cs typeface="Times New Roman" panose="02020603050405020304" pitchFamily="18" charset="0"/>
              </a:rPr>
              <a:t>và</a:t>
            </a:r>
            <a:r>
              <a:rPr lang="en-US" sz="16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600" dirty="0" err="1">
                <a:effectLst/>
                <a:latin typeface="Times New Roman" panose="02020603050405020304" pitchFamily="18" charset="0"/>
                <a:ea typeface="Yu Mincho" panose="02020400000000000000" pitchFamily="18" charset="-128"/>
                <a:cs typeface="Times New Roman" panose="02020603050405020304" pitchFamily="18" charset="0"/>
              </a:rPr>
              <a:t>trình</a:t>
            </a:r>
            <a:r>
              <a:rPr lang="en-US" sz="16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600" dirty="0" err="1">
                <a:effectLst/>
                <a:latin typeface="Times New Roman" panose="02020603050405020304" pitchFamily="18" charset="0"/>
                <a:ea typeface="Yu Mincho" panose="02020400000000000000" pitchFamily="18" charset="-128"/>
                <a:cs typeface="Times New Roman" panose="02020603050405020304" pitchFamily="18" charset="0"/>
              </a:rPr>
              <a:t>bày</a:t>
            </a:r>
            <a:r>
              <a:rPr lang="en-US" sz="16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600" dirty="0" err="1">
                <a:effectLst/>
                <a:latin typeface="Times New Roman" panose="02020603050405020304" pitchFamily="18" charset="0"/>
                <a:ea typeface="Yu Mincho" panose="02020400000000000000" pitchFamily="18" charset="-128"/>
                <a:cs typeface="Times New Roman" panose="02020603050405020304" pitchFamily="18" charset="0"/>
              </a:rPr>
              <a:t>các</a:t>
            </a:r>
            <a:r>
              <a:rPr lang="en-US" sz="16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600" dirty="0" err="1">
                <a:effectLst/>
                <a:latin typeface="Times New Roman" panose="02020603050405020304" pitchFamily="18" charset="0"/>
                <a:ea typeface="Yu Mincho" panose="02020400000000000000" pitchFamily="18" charset="-128"/>
                <a:cs typeface="Times New Roman" panose="02020603050405020304" pitchFamily="18" charset="0"/>
              </a:rPr>
              <a:t>thông</a:t>
            </a:r>
            <a:r>
              <a:rPr lang="en-US" sz="1600" dirty="0">
                <a:effectLst/>
                <a:latin typeface="Times New Roman" panose="02020603050405020304" pitchFamily="18" charset="0"/>
                <a:ea typeface="Yu Mincho" panose="02020400000000000000" pitchFamily="18" charset="-128"/>
                <a:cs typeface="Times New Roman" panose="02020603050405020304" pitchFamily="18" charset="0"/>
              </a:rPr>
              <a:t> tin </a:t>
            </a:r>
            <a:r>
              <a:rPr lang="en-US" sz="1600" dirty="0" err="1">
                <a:effectLst/>
                <a:latin typeface="Times New Roman" panose="02020603050405020304" pitchFamily="18" charset="0"/>
                <a:ea typeface="Yu Mincho" panose="02020400000000000000" pitchFamily="18" charset="-128"/>
                <a:cs typeface="Times New Roman" panose="02020603050405020304" pitchFamily="18" charset="0"/>
              </a:rPr>
              <a:t>quan</a:t>
            </a:r>
            <a:r>
              <a:rPr lang="en-US" sz="16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600" dirty="0" err="1">
                <a:effectLst/>
                <a:latin typeface="Times New Roman" panose="02020603050405020304" pitchFamily="18" charset="0"/>
                <a:ea typeface="Yu Mincho" panose="02020400000000000000" pitchFamily="18" charset="-128"/>
                <a:cs typeface="Times New Roman" panose="02020603050405020304" pitchFamily="18" charset="0"/>
              </a:rPr>
              <a:t>trọng</a:t>
            </a:r>
            <a:r>
              <a:rPr lang="en-US" sz="16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600" dirty="0" err="1">
                <a:effectLst/>
                <a:latin typeface="Times New Roman" panose="02020603050405020304" pitchFamily="18" charset="0"/>
                <a:ea typeface="Yu Mincho" panose="02020400000000000000" pitchFamily="18" charset="-128"/>
                <a:cs typeface="Times New Roman" panose="02020603050405020304" pitchFamily="18" charset="0"/>
              </a:rPr>
              <a:t>Cụ</a:t>
            </a:r>
            <a:r>
              <a:rPr lang="en-US" sz="16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600" dirty="0" err="1">
                <a:effectLst/>
                <a:latin typeface="Times New Roman" panose="02020603050405020304" pitchFamily="18" charset="0"/>
                <a:ea typeface="Yu Mincho" panose="02020400000000000000" pitchFamily="18" charset="-128"/>
                <a:cs typeface="Times New Roman" panose="02020603050405020304" pitchFamily="18" charset="0"/>
              </a:rPr>
              <a:t>thể</a:t>
            </a:r>
            <a:r>
              <a:rPr lang="en-US" sz="1600" dirty="0">
                <a:effectLst/>
                <a:latin typeface="Times New Roman" panose="02020603050405020304" pitchFamily="18" charset="0"/>
                <a:ea typeface="Yu Mincho" panose="02020400000000000000" pitchFamily="18" charset="-128"/>
                <a:cs typeface="Times New Roman" panose="02020603050405020304" pitchFamily="18" charset="0"/>
              </a:rPr>
              <a:t>:</a:t>
            </a:r>
          </a:p>
          <a:p>
            <a:pPr marL="342900" marR="0" lvl="0" indent="-342900">
              <a:lnSpc>
                <a:spcPct val="110000"/>
              </a:lnSpc>
              <a:spcBef>
                <a:spcPts val="0"/>
              </a:spcBef>
              <a:spcAft>
                <a:spcPts val="800"/>
              </a:spcAft>
              <a:buFont typeface="Roboto" panose="02000000000000000000" pitchFamily="2" charset="0"/>
              <a:buChar char="-"/>
            </a:pPr>
            <a:r>
              <a:rPr lang="en-US" sz="1600" b="1" dirty="0" err="1">
                <a:effectLst/>
                <a:latin typeface="Times New Roman" panose="02020603050405020304" pitchFamily="18" charset="0"/>
                <a:ea typeface="Times New Roman" panose="02020603050405020304" pitchFamily="18" charset="0"/>
                <a:cs typeface="Times New Roman" panose="02020603050405020304" pitchFamily="18" charset="0"/>
              </a:rPr>
              <a:t>Biểu</a:t>
            </a: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effectLst/>
                <a:latin typeface="Times New Roman" panose="02020603050405020304" pitchFamily="18" charset="0"/>
                <a:ea typeface="Times New Roman" panose="02020603050405020304" pitchFamily="18" charset="0"/>
                <a:cs typeface="Times New Roman" panose="02020603050405020304" pitchFamily="18" charset="0"/>
              </a:rPr>
              <a:t>đồ</a:t>
            </a: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effectLst/>
                <a:latin typeface="Times New Roman" panose="02020603050405020304" pitchFamily="18" charset="0"/>
                <a:ea typeface="Times New Roman" panose="02020603050405020304" pitchFamily="18" charset="0"/>
                <a:cs typeface="Times New Roman" panose="02020603050405020304" pitchFamily="18" charset="0"/>
              </a:rPr>
              <a:t>cột</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so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sánh</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dữ</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liệu</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theo</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nhóm</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hoặc</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categories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khác</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nhau</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giúp</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người</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xem</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dễ</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dàng</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nhận</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ra</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xu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hướng</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mối</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quan</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giữa</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yếu</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tố</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marL="342900" marR="0" lvl="0" indent="-342900">
              <a:lnSpc>
                <a:spcPct val="110000"/>
              </a:lnSpc>
              <a:spcBef>
                <a:spcPts val="0"/>
              </a:spcBef>
              <a:spcAft>
                <a:spcPts val="800"/>
              </a:spcAft>
              <a:buFont typeface="Roboto" panose="02000000000000000000" pitchFamily="2" charset="0"/>
              <a:buChar char="-"/>
            </a:pPr>
            <a:r>
              <a:rPr lang="en-US" sz="1600" b="1" dirty="0" err="1">
                <a:effectLst/>
                <a:latin typeface="Times New Roman" panose="02020603050405020304" pitchFamily="18" charset="0"/>
                <a:ea typeface="Times New Roman" panose="02020603050405020304" pitchFamily="18" charset="0"/>
                <a:cs typeface="Times New Roman" panose="02020603050405020304" pitchFamily="18" charset="0"/>
              </a:rPr>
              <a:t>Biểu</a:t>
            </a: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effectLst/>
                <a:latin typeface="Times New Roman" panose="02020603050405020304" pitchFamily="18" charset="0"/>
                <a:ea typeface="Times New Roman" panose="02020603050405020304" pitchFamily="18" charset="0"/>
                <a:cs typeface="Times New Roman" panose="02020603050405020304" pitchFamily="18" charset="0"/>
              </a:rPr>
              <a:t>đồ</a:t>
            </a: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effectLst/>
                <a:latin typeface="Times New Roman" panose="02020603050405020304" pitchFamily="18" charset="0"/>
                <a:ea typeface="Times New Roman" panose="02020603050405020304" pitchFamily="18" charset="0"/>
                <a:cs typeface="Times New Roman" panose="02020603050405020304" pitchFamily="18" charset="0"/>
              </a:rPr>
              <a:t>hộp</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tổng</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quan</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tin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tệp</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dữ</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liệu</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nSpc>
                <a:spcPct val="110000"/>
              </a:lnSpc>
              <a:spcBef>
                <a:spcPts val="0"/>
              </a:spcBef>
              <a:spcAft>
                <a:spcPts val="800"/>
              </a:spcAft>
              <a:buFont typeface="Roboto" panose="02000000000000000000" pitchFamily="2" charset="0"/>
              <a:buChar char="-"/>
            </a:pPr>
            <a:r>
              <a:rPr lang="en-US" sz="1600" b="1" dirty="0" err="1">
                <a:effectLst/>
                <a:latin typeface="Times New Roman" panose="02020603050405020304" pitchFamily="18" charset="0"/>
                <a:ea typeface="Times New Roman" panose="02020603050405020304" pitchFamily="18" charset="0"/>
                <a:cs typeface="Times New Roman" panose="02020603050405020304" pitchFamily="18" charset="0"/>
              </a:rPr>
              <a:t>Biểu</a:t>
            </a: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effectLst/>
                <a:latin typeface="Times New Roman" panose="02020603050405020304" pitchFamily="18" charset="0"/>
                <a:ea typeface="Times New Roman" panose="02020603050405020304" pitchFamily="18" charset="0"/>
                <a:cs typeface="Times New Roman" panose="02020603050405020304" pitchFamily="18" charset="0"/>
              </a:rPr>
              <a:t>đồ</a:t>
            </a: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effectLst/>
                <a:latin typeface="Times New Roman" panose="02020603050405020304" pitchFamily="18" charset="0"/>
                <a:ea typeface="Times New Roman" panose="02020603050405020304" pitchFamily="18" charset="0"/>
                <a:cs typeface="Times New Roman" panose="02020603050405020304" pitchFamily="18" charset="0"/>
              </a:rPr>
              <a:t>đường</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diễn</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dữ</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liệu</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giúp</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người</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xem</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theo</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dõi</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xu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hướng</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marL="342900" marR="0" lvl="0" indent="-342900">
              <a:lnSpc>
                <a:spcPct val="110000"/>
              </a:lnSpc>
              <a:spcBef>
                <a:spcPts val="0"/>
              </a:spcBef>
              <a:spcAft>
                <a:spcPts val="800"/>
              </a:spcAft>
              <a:buFont typeface="Roboto" panose="02000000000000000000" pitchFamily="2" charset="0"/>
              <a:buChar char="-"/>
            </a:pPr>
            <a:r>
              <a:rPr lang="en-US" sz="1600" b="1" dirty="0" err="1">
                <a:effectLst/>
                <a:latin typeface="Times New Roman" panose="02020603050405020304" pitchFamily="18" charset="0"/>
                <a:ea typeface="Times New Roman" panose="02020603050405020304" pitchFamily="18" charset="0"/>
                <a:cs typeface="Times New Roman" panose="02020603050405020304" pitchFamily="18" charset="0"/>
              </a:rPr>
              <a:t>Biểu</a:t>
            </a: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effectLst/>
                <a:latin typeface="Times New Roman" panose="02020603050405020304" pitchFamily="18" charset="0"/>
                <a:ea typeface="Times New Roman" panose="02020603050405020304" pitchFamily="18" charset="0"/>
                <a:cs typeface="Times New Roman" panose="02020603050405020304" pitchFamily="18" charset="0"/>
              </a:rPr>
              <a:t>đồ</a:t>
            </a: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effectLst/>
                <a:latin typeface="Times New Roman" panose="02020603050405020304" pitchFamily="18" charset="0"/>
                <a:ea typeface="Times New Roman" panose="02020603050405020304" pitchFamily="18" charset="0"/>
                <a:cs typeface="Times New Roman" panose="02020603050405020304" pitchFamily="18" charset="0"/>
              </a:rPr>
              <a:t>tròn</a:t>
            </a: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tổng</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quan</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tộc</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nhân</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vật</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tệp</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dữ</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liệu</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chúng</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ta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dễ</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dàng</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quan</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sát</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cái</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nào</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chiếm</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đa</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thiểu</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marL="342900" marR="0" lvl="0" indent="-342900">
              <a:lnSpc>
                <a:spcPct val="110000"/>
              </a:lnSpc>
              <a:spcBef>
                <a:spcPts val="0"/>
              </a:spcBef>
              <a:spcAft>
                <a:spcPts val="800"/>
              </a:spcAft>
              <a:buFont typeface="Roboto" panose="02000000000000000000" pitchFamily="2" charset="0"/>
              <a:buChar char="-"/>
            </a:pPr>
            <a:r>
              <a:rPr lang="en-US" sz="1600" b="1" dirty="0" err="1">
                <a:effectLst/>
                <a:latin typeface="Times New Roman" panose="02020603050405020304" pitchFamily="18" charset="0"/>
                <a:ea typeface="Times New Roman" panose="02020603050405020304" pitchFamily="18" charset="0"/>
                <a:cs typeface="Times New Roman" panose="02020603050405020304" pitchFamily="18" charset="0"/>
              </a:rPr>
              <a:t>Biểu</a:t>
            </a: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effectLst/>
                <a:latin typeface="Times New Roman" panose="02020603050405020304" pitchFamily="18" charset="0"/>
                <a:ea typeface="Times New Roman" panose="02020603050405020304" pitchFamily="18" charset="0"/>
                <a:cs typeface="Times New Roman" panose="02020603050405020304" pitchFamily="18" charset="0"/>
              </a:rPr>
              <a:t>đồ</a:t>
            </a: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 Sankey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biết</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lựa</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tốt</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nhất</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đối</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thủ</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mình</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342900" marR="0" lvl="0" indent="-342900">
              <a:lnSpc>
                <a:spcPct val="110000"/>
              </a:lnSpc>
              <a:spcBef>
                <a:spcPts val="0"/>
              </a:spcBef>
              <a:spcAft>
                <a:spcPts val="800"/>
              </a:spcAft>
              <a:buFont typeface="Roboto" panose="02000000000000000000" pitchFamily="2" charset="0"/>
              <a:buChar char="-"/>
            </a:pPr>
            <a:r>
              <a:rPr lang="en-US" sz="1600" b="1" dirty="0" err="1">
                <a:effectLst/>
                <a:latin typeface="Times New Roman" panose="02020603050405020304" pitchFamily="18" charset="0"/>
                <a:ea typeface="Times New Roman" panose="02020603050405020304" pitchFamily="18" charset="0"/>
                <a:cs typeface="Times New Roman" panose="02020603050405020304" pitchFamily="18" charset="0"/>
              </a:rPr>
              <a:t>Biểu</a:t>
            </a: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effectLst/>
                <a:latin typeface="Times New Roman" panose="02020603050405020304" pitchFamily="18" charset="0"/>
                <a:ea typeface="Times New Roman" panose="02020603050405020304" pitchFamily="18" charset="0"/>
                <a:cs typeface="Times New Roman" panose="02020603050405020304" pitchFamily="18" charset="0"/>
              </a:rPr>
              <a:t>đồ</a:t>
            </a: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 PCA </a:t>
            </a:r>
            <a:r>
              <a:rPr lang="en-US" sz="1600" b="1"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 KDE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xem</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phân</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bố</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Pokemon</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khắp</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thế</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giới</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ta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thấy</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đa</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dạng</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chúng</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a:lnSpc>
                <a:spcPct val="110000"/>
              </a:lnSpc>
            </a:pPr>
            <a:endParaRPr lang="en-US" sz="1000" dirty="0"/>
          </a:p>
        </p:txBody>
      </p:sp>
      <p:pic>
        <p:nvPicPr>
          <p:cNvPr id="6" name="Picture 5" descr="A cartoon characters on a rainbow background&#10;&#10;Description automatically generated">
            <a:extLst>
              <a:ext uri="{FF2B5EF4-FFF2-40B4-BE49-F238E27FC236}">
                <a16:creationId xmlns:a16="http://schemas.microsoft.com/office/drawing/2014/main" id="{BCD049DE-91F5-1D9D-5750-6D09274C1B50}"/>
              </a:ext>
            </a:extLst>
          </p:cNvPr>
          <p:cNvPicPr>
            <a:picLocks noChangeAspect="1"/>
          </p:cNvPicPr>
          <p:nvPr/>
        </p:nvPicPr>
        <p:blipFill rotWithShape="1">
          <a:blip r:embed="rId2">
            <a:extLst>
              <a:ext uri="{28A0092B-C50C-407E-A947-70E740481C1C}">
                <a14:useLocalDpi xmlns:a14="http://schemas.microsoft.com/office/drawing/2010/main" val="0"/>
              </a:ext>
            </a:extLst>
          </a:blip>
          <a:srcRect l="5884" r="9670" b="-2"/>
          <a:stretch/>
        </p:blipFill>
        <p:spPr>
          <a:xfrm>
            <a:off x="6096001" y="10"/>
            <a:ext cx="6095999" cy="6857990"/>
          </a:xfrm>
          <a:prstGeom prst="rect">
            <a:avLst/>
          </a:prstGeom>
        </p:spPr>
      </p:pic>
    </p:spTree>
    <p:extLst>
      <p:ext uri="{BB962C8B-B14F-4D97-AF65-F5344CB8AC3E}">
        <p14:creationId xmlns:p14="http://schemas.microsoft.com/office/powerpoint/2010/main" val="3923486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3" name="Rectangle 1032">
            <a:extLst>
              <a:ext uri="{FF2B5EF4-FFF2-40B4-BE49-F238E27FC236}">
                <a16:creationId xmlns:a16="http://schemas.microsoft.com/office/drawing/2014/main" id="{F5258B98-3BD5-0A20-B0E7-944EAEB2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5" name="Straight Connector 1034">
            <a:extLst>
              <a:ext uri="{FF2B5EF4-FFF2-40B4-BE49-F238E27FC236}">
                <a16:creationId xmlns:a16="http://schemas.microsoft.com/office/drawing/2014/main" id="{1C74AEE6-9CA7-5247-DC34-99634247DF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037" name="Rectangle 1036">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Pokémon Memes That Will Ruin Your Childhood Forever">
            <a:extLst>
              <a:ext uri="{FF2B5EF4-FFF2-40B4-BE49-F238E27FC236}">
                <a16:creationId xmlns:a16="http://schemas.microsoft.com/office/drawing/2014/main" id="{DCE60FE0-3CDA-AF90-AD73-E163CECED8FD}"/>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6201"/>
          <a:stretch/>
        </p:blipFill>
        <p:spPr bwMode="auto">
          <a:xfrm>
            <a:off x="20" y="1571"/>
            <a:ext cx="12191980" cy="6856429"/>
          </a:xfrm>
          <a:prstGeom prst="rect">
            <a:avLst/>
          </a:prstGeom>
          <a:noFill/>
          <a:extLst>
            <a:ext uri="{909E8E84-426E-40DD-AFC4-6F175D3DCCD1}">
              <a14:hiddenFill xmlns:a14="http://schemas.microsoft.com/office/drawing/2010/main">
                <a:solidFill>
                  <a:srgbClr val="FFFFFF"/>
                </a:solidFill>
              </a14:hiddenFill>
            </a:ext>
          </a:extLst>
        </p:spPr>
      </p:pic>
      <p:sp>
        <p:nvSpPr>
          <p:cNvPr id="1039" name="Freeform: Shape 1038">
            <a:extLst>
              <a:ext uri="{FF2B5EF4-FFF2-40B4-BE49-F238E27FC236}">
                <a16:creationId xmlns:a16="http://schemas.microsoft.com/office/drawing/2014/main" id="{53174E83-2682-EA33-BF59-CACA1385E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65342" y="1250342"/>
            <a:ext cx="4357316" cy="4357316"/>
          </a:xfrm>
          <a:custGeom>
            <a:avLst/>
            <a:gdLst>
              <a:gd name="connsiteX0" fmla="*/ 2178658 w 4357316"/>
              <a:gd name="connsiteY0" fmla="*/ 0 h 4357316"/>
              <a:gd name="connsiteX1" fmla="*/ 4357316 w 4357316"/>
              <a:gd name="connsiteY1" fmla="*/ 2178658 h 4357316"/>
              <a:gd name="connsiteX2" fmla="*/ 2178658 w 4357316"/>
              <a:gd name="connsiteY2" fmla="*/ 4357316 h 4357316"/>
              <a:gd name="connsiteX3" fmla="*/ 0 w 4357316"/>
              <a:gd name="connsiteY3" fmla="*/ 2178658 h 4357316"/>
              <a:gd name="connsiteX4" fmla="*/ 2178658 w 4357316"/>
              <a:gd name="connsiteY4" fmla="*/ 0 h 435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316" h="4357316">
                <a:moveTo>
                  <a:pt x="2178658" y="0"/>
                </a:moveTo>
                <a:cubicBezTo>
                  <a:pt x="3381898" y="0"/>
                  <a:pt x="4357316" y="975418"/>
                  <a:pt x="4357316" y="2178658"/>
                </a:cubicBezTo>
                <a:cubicBezTo>
                  <a:pt x="4357316" y="3381898"/>
                  <a:pt x="3381898" y="4357316"/>
                  <a:pt x="2178658" y="4357316"/>
                </a:cubicBezTo>
                <a:cubicBezTo>
                  <a:pt x="975418" y="4357316"/>
                  <a:pt x="0" y="3381898"/>
                  <a:pt x="0" y="2178658"/>
                </a:cubicBezTo>
                <a:cubicBezTo>
                  <a:pt x="0" y="975418"/>
                  <a:pt x="975418" y="0"/>
                  <a:pt x="2178658" y="0"/>
                </a:cubicBezTo>
                <a:close/>
              </a:path>
            </a:pathLst>
          </a:custGeom>
          <a:gradFill>
            <a:gsLst>
              <a:gs pos="0">
                <a:schemeClr val="accent1">
                  <a:lumMod val="60000"/>
                  <a:lumOff val="40000"/>
                  <a:alpha val="20000"/>
                </a:schemeClr>
              </a:gs>
              <a:gs pos="7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BBF27C-0AE0-EC94-F8DA-D4BC5F6D925D}"/>
              </a:ext>
            </a:extLst>
          </p:cNvPr>
          <p:cNvSpPr>
            <a:spLocks noGrp="1"/>
          </p:cNvSpPr>
          <p:nvPr>
            <p:ph type="title"/>
          </p:nvPr>
        </p:nvSpPr>
        <p:spPr>
          <a:xfrm>
            <a:off x="7730641" y="3049102"/>
            <a:ext cx="2826718" cy="759796"/>
          </a:xfrm>
        </p:spPr>
        <p:txBody>
          <a:bodyPr vert="horz" lIns="91440" tIns="45720" rIns="91440" bIns="45720" rtlCol="0" anchor="b">
            <a:normAutofit fontScale="90000"/>
          </a:bodyPr>
          <a:lstStyle/>
          <a:p>
            <a:pPr algn="ctr"/>
            <a:r>
              <a:rPr lang="en-US" dirty="0"/>
              <a:t>Thanks for watching</a:t>
            </a:r>
          </a:p>
        </p:txBody>
      </p:sp>
      <p:cxnSp>
        <p:nvCxnSpPr>
          <p:cNvPr id="1041" name="Straight Connector 1040">
            <a:extLst>
              <a:ext uri="{FF2B5EF4-FFF2-40B4-BE49-F238E27FC236}">
                <a16:creationId xmlns:a16="http://schemas.microsoft.com/office/drawing/2014/main" id="{8D8181E6-BF6C-7868-46D1-88E2970D08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8423" y="395142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8352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669F72C-E3FB-4C48-AEBD-AF7AC0D74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oup of cartoon animals&#10;&#10;Description automatically generated">
            <a:extLst>
              <a:ext uri="{FF2B5EF4-FFF2-40B4-BE49-F238E27FC236}">
                <a16:creationId xmlns:a16="http://schemas.microsoft.com/office/drawing/2014/main" id="{1C520047-3904-B9D0-ECD9-AC6B53E618B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1022" r="21402"/>
          <a:stretch/>
        </p:blipFill>
        <p:spPr>
          <a:xfrm>
            <a:off x="1" y="2520"/>
            <a:ext cx="6096000" cy="6855480"/>
          </a:xfrm>
          <a:prstGeom prst="rect">
            <a:avLst/>
          </a:prstGeom>
        </p:spPr>
      </p:pic>
      <p:sp>
        <p:nvSpPr>
          <p:cNvPr id="18" name="Freeform: Shape 17">
            <a:extLst>
              <a:ext uri="{FF2B5EF4-FFF2-40B4-BE49-F238E27FC236}">
                <a16:creationId xmlns:a16="http://schemas.microsoft.com/office/drawing/2014/main" id="{AE51ADB7-9C8F-9DB1-6888-686E18BE3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343" y="1251602"/>
            <a:ext cx="4357316" cy="4357316"/>
          </a:xfrm>
          <a:custGeom>
            <a:avLst/>
            <a:gdLst>
              <a:gd name="connsiteX0" fmla="*/ 2178658 w 4357316"/>
              <a:gd name="connsiteY0" fmla="*/ 0 h 4357316"/>
              <a:gd name="connsiteX1" fmla="*/ 4357316 w 4357316"/>
              <a:gd name="connsiteY1" fmla="*/ 2178658 h 4357316"/>
              <a:gd name="connsiteX2" fmla="*/ 2178658 w 4357316"/>
              <a:gd name="connsiteY2" fmla="*/ 4357316 h 4357316"/>
              <a:gd name="connsiteX3" fmla="*/ 0 w 4357316"/>
              <a:gd name="connsiteY3" fmla="*/ 2178658 h 4357316"/>
              <a:gd name="connsiteX4" fmla="*/ 2178658 w 4357316"/>
              <a:gd name="connsiteY4" fmla="*/ 0 h 435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316" h="4357316">
                <a:moveTo>
                  <a:pt x="2178658" y="0"/>
                </a:moveTo>
                <a:cubicBezTo>
                  <a:pt x="3381898" y="0"/>
                  <a:pt x="4357316" y="975418"/>
                  <a:pt x="4357316" y="2178658"/>
                </a:cubicBezTo>
                <a:cubicBezTo>
                  <a:pt x="4357316" y="3381898"/>
                  <a:pt x="3381898" y="4357316"/>
                  <a:pt x="2178658" y="4357316"/>
                </a:cubicBezTo>
                <a:cubicBezTo>
                  <a:pt x="975418" y="4357316"/>
                  <a:pt x="0" y="3381898"/>
                  <a:pt x="0" y="2178658"/>
                </a:cubicBezTo>
                <a:cubicBezTo>
                  <a:pt x="0" y="975418"/>
                  <a:pt x="975418" y="0"/>
                  <a:pt x="2178658" y="0"/>
                </a:cubicBezTo>
                <a:close/>
              </a:path>
            </a:pathLst>
          </a:custGeom>
          <a:gradFill>
            <a:gsLst>
              <a:gs pos="0">
                <a:schemeClr val="accent1">
                  <a:lumMod val="60000"/>
                  <a:lumOff val="40000"/>
                  <a:alpha val="20000"/>
                </a:schemeClr>
              </a:gs>
              <a:gs pos="7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1">
            <a:extLst>
              <a:ext uri="{FF2B5EF4-FFF2-40B4-BE49-F238E27FC236}">
                <a16:creationId xmlns:a16="http://schemas.microsoft.com/office/drawing/2014/main" id="{EB1651B9-23ED-83A8-B9E5-B53B26662DAA}"/>
              </a:ext>
            </a:extLst>
          </p:cNvPr>
          <p:cNvSpPr txBox="1">
            <a:spLocks/>
          </p:cNvSpPr>
          <p:nvPr/>
        </p:nvSpPr>
        <p:spPr>
          <a:xfrm>
            <a:off x="1233056" y="2288754"/>
            <a:ext cx="3629891" cy="2283013"/>
          </a:xfrm>
          <a:prstGeom prst="rect">
            <a:avLst/>
          </a:prstGeom>
        </p:spPr>
        <p:txBody>
          <a:bodyPr vert="horz" lIns="91440" tIns="45720" rIns="91440" bIns="45720" rtlCol="0" anchor="ctr">
            <a:normAutofit/>
          </a:bodyPr>
          <a:lst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a:lstStyle>
          <a:p>
            <a:pPr algn="ctr">
              <a:spcAft>
                <a:spcPts val="600"/>
              </a:spcAft>
            </a:pPr>
            <a:r>
              <a:rPr lang="en-US" b="1" kern="1200" cap="all" spc="600" baseline="0">
                <a:solidFill>
                  <a:schemeClr val="tx1"/>
                </a:solidFill>
                <a:latin typeface="+mj-lt"/>
                <a:ea typeface="+mj-ea"/>
                <a:cs typeface="+mj-cs"/>
              </a:rPr>
              <a:t>Vấn đề Nghiên cứu</a:t>
            </a:r>
          </a:p>
        </p:txBody>
      </p:sp>
      <p:sp>
        <p:nvSpPr>
          <p:cNvPr id="8" name="TextBox 7">
            <a:extLst>
              <a:ext uri="{FF2B5EF4-FFF2-40B4-BE49-F238E27FC236}">
                <a16:creationId xmlns:a16="http://schemas.microsoft.com/office/drawing/2014/main" id="{30377FF7-560D-9FD5-96CF-4C338168C12B}"/>
              </a:ext>
            </a:extLst>
          </p:cNvPr>
          <p:cNvSpPr txBox="1"/>
          <p:nvPr/>
        </p:nvSpPr>
        <p:spPr>
          <a:xfrm>
            <a:off x="952499" y="3103305"/>
            <a:ext cx="3235453" cy="2995743"/>
          </a:xfrm>
          <a:prstGeom prst="rect">
            <a:avLst/>
          </a:prstGeom>
          <a:noFill/>
        </p:spPr>
        <p:txBody>
          <a:bodyPr wrap="square" rtlCol="0">
            <a:spAutoFit/>
          </a:bodyPr>
          <a:lstStyle/>
          <a:p>
            <a:endParaRPr lang="en-US" dirty="0"/>
          </a:p>
        </p:txBody>
      </p:sp>
      <p:graphicFrame>
        <p:nvGraphicFramePr>
          <p:cNvPr id="11" name="TextBox 8">
            <a:extLst>
              <a:ext uri="{FF2B5EF4-FFF2-40B4-BE49-F238E27FC236}">
                <a16:creationId xmlns:a16="http://schemas.microsoft.com/office/drawing/2014/main" id="{451598C1-D16B-8C9E-EA4E-4E37112C23BF}"/>
              </a:ext>
            </a:extLst>
          </p:cNvPr>
          <p:cNvGraphicFramePr/>
          <p:nvPr>
            <p:extLst>
              <p:ext uri="{D42A27DB-BD31-4B8C-83A1-F6EECF244321}">
                <p14:modId xmlns:p14="http://schemas.microsoft.com/office/powerpoint/2010/main" val="2339728811"/>
              </p:ext>
            </p:extLst>
          </p:nvPr>
        </p:nvGraphicFramePr>
        <p:xfrm>
          <a:off x="6096000" y="0"/>
          <a:ext cx="6095999" cy="68554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60623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DAD064D-86F0-42ED-B520-996898579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049C5A-8F87-8DCE-E340-7A49DDCCC349}"/>
              </a:ext>
            </a:extLst>
          </p:cNvPr>
          <p:cNvSpPr>
            <a:spLocks noGrp="1"/>
          </p:cNvSpPr>
          <p:nvPr>
            <p:ph type="title"/>
          </p:nvPr>
        </p:nvSpPr>
        <p:spPr>
          <a:xfrm>
            <a:off x="952500" y="812042"/>
            <a:ext cx="4264686" cy="1092958"/>
          </a:xfrm>
        </p:spPr>
        <p:txBody>
          <a:bodyPr>
            <a:normAutofit/>
          </a:bodyPr>
          <a:lstStyle/>
          <a:p>
            <a:r>
              <a:rPr lang="en-US"/>
              <a:t>Mục tiêu </a:t>
            </a:r>
          </a:p>
        </p:txBody>
      </p:sp>
      <p:sp>
        <p:nvSpPr>
          <p:cNvPr id="21" name="Rectangle 20">
            <a:extLst>
              <a:ext uri="{FF2B5EF4-FFF2-40B4-BE49-F238E27FC236}">
                <a16:creationId xmlns:a16="http://schemas.microsoft.com/office/drawing/2014/main" id="{17A4D85E-F98A-F670-16C3-7B2B0DA3A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7781"/>
            <a:ext cx="6096000" cy="3640219"/>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8">
            <a:extLst>
              <a:ext uri="{FF2B5EF4-FFF2-40B4-BE49-F238E27FC236}">
                <a16:creationId xmlns:a16="http://schemas.microsoft.com/office/drawing/2014/main" id="{565FD2AB-8A79-9B13-BAE1-B399D4A5F88F}"/>
              </a:ext>
            </a:extLst>
          </p:cNvPr>
          <p:cNvSpPr>
            <a:spLocks noGrp="1"/>
          </p:cNvSpPr>
          <p:nvPr>
            <p:ph idx="1"/>
          </p:nvPr>
        </p:nvSpPr>
        <p:spPr>
          <a:xfrm>
            <a:off x="952500" y="2285997"/>
            <a:ext cx="4191000" cy="3890965"/>
          </a:xfrm>
        </p:spPr>
        <p:txBody>
          <a:bodyPr>
            <a:normAutofit/>
          </a:bodyPr>
          <a:lstStyle/>
          <a:p>
            <a:pPr marL="0" indent="0">
              <a:buNone/>
            </a:pPr>
            <a:r>
              <a:rPr lang="en-US" dirty="0"/>
              <a:t>1. </a:t>
            </a:r>
            <a:r>
              <a:rPr lang="en-US" dirty="0" err="1"/>
              <a:t>Phân</a:t>
            </a:r>
            <a:r>
              <a:rPr lang="en-US" dirty="0"/>
              <a:t> </a:t>
            </a:r>
            <a:r>
              <a:rPr lang="en-US" dirty="0" err="1"/>
              <a:t>tích</a:t>
            </a:r>
            <a:r>
              <a:rPr lang="en-US" dirty="0"/>
              <a:t> </a:t>
            </a:r>
            <a:r>
              <a:rPr lang="en-US" dirty="0" err="1"/>
              <a:t>chỉ</a:t>
            </a:r>
            <a:r>
              <a:rPr lang="en-US" dirty="0"/>
              <a:t> </a:t>
            </a:r>
            <a:r>
              <a:rPr lang="en-US" dirty="0" err="1"/>
              <a:t>số</a:t>
            </a:r>
            <a:r>
              <a:rPr lang="en-US" dirty="0"/>
              <a:t> </a:t>
            </a:r>
            <a:r>
              <a:rPr lang="en-US" dirty="0" err="1"/>
              <a:t>của</a:t>
            </a:r>
            <a:r>
              <a:rPr lang="en-US" dirty="0"/>
              <a:t> </a:t>
            </a:r>
            <a:r>
              <a:rPr lang="en-US" dirty="0" err="1"/>
              <a:t>pokemon</a:t>
            </a:r>
            <a:endParaRPr lang="en-US" dirty="0"/>
          </a:p>
          <a:p>
            <a:pPr marL="0" indent="0">
              <a:buNone/>
            </a:pPr>
            <a:r>
              <a:rPr lang="en-US" dirty="0"/>
              <a:t>2.  </a:t>
            </a:r>
            <a:r>
              <a:rPr lang="en-US" dirty="0" err="1"/>
              <a:t>Các</a:t>
            </a:r>
            <a:r>
              <a:rPr lang="en-US" dirty="0"/>
              <a:t> </a:t>
            </a:r>
            <a:r>
              <a:rPr lang="en-US" dirty="0" err="1"/>
              <a:t>tộc</a:t>
            </a:r>
            <a:r>
              <a:rPr lang="en-US" dirty="0"/>
              <a:t> </a:t>
            </a:r>
            <a:r>
              <a:rPr lang="en-US" dirty="0" err="1"/>
              <a:t>hệ</a:t>
            </a:r>
            <a:r>
              <a:rPr lang="en-US" dirty="0"/>
              <a:t> </a:t>
            </a:r>
            <a:r>
              <a:rPr lang="en-US" dirty="0" err="1"/>
              <a:t>pokemon</a:t>
            </a:r>
            <a:r>
              <a:rPr lang="en-US" dirty="0"/>
              <a:t> </a:t>
            </a:r>
            <a:r>
              <a:rPr lang="en-US" dirty="0" err="1"/>
              <a:t>sở</a:t>
            </a:r>
            <a:r>
              <a:rPr lang="en-US" dirty="0"/>
              <a:t> </a:t>
            </a:r>
            <a:r>
              <a:rPr lang="en-US" dirty="0" err="1"/>
              <a:t>hữu</a:t>
            </a:r>
            <a:endParaRPr lang="en-US" dirty="0"/>
          </a:p>
          <a:p>
            <a:pPr marL="0" indent="0">
              <a:buNone/>
            </a:pPr>
            <a:r>
              <a:rPr lang="en-US" dirty="0"/>
              <a:t>3.Phân </a:t>
            </a:r>
            <a:r>
              <a:rPr lang="en-US" dirty="0" err="1"/>
              <a:t>tích</a:t>
            </a:r>
            <a:r>
              <a:rPr lang="en-US" dirty="0"/>
              <a:t> </a:t>
            </a:r>
            <a:r>
              <a:rPr lang="en-US" dirty="0" err="1"/>
              <a:t>cách</a:t>
            </a:r>
            <a:r>
              <a:rPr lang="en-US" dirty="0"/>
              <a:t> </a:t>
            </a:r>
            <a:r>
              <a:rPr lang="en-US" dirty="0" err="1"/>
              <a:t>phân</a:t>
            </a:r>
            <a:r>
              <a:rPr lang="en-US" dirty="0"/>
              <a:t> </a:t>
            </a:r>
            <a:r>
              <a:rPr lang="en-US" dirty="0" err="1"/>
              <a:t>bố</a:t>
            </a:r>
            <a:r>
              <a:rPr lang="en-US" dirty="0"/>
              <a:t> </a:t>
            </a:r>
            <a:r>
              <a:rPr lang="en-US" dirty="0" err="1"/>
              <a:t>pokemon</a:t>
            </a:r>
            <a:r>
              <a:rPr lang="en-US" dirty="0"/>
              <a:t> </a:t>
            </a:r>
          </a:p>
          <a:p>
            <a:pPr marL="0" indent="0">
              <a:buNone/>
            </a:pPr>
            <a:r>
              <a:rPr lang="en-US" dirty="0"/>
              <a:t>4.Sự </a:t>
            </a:r>
            <a:r>
              <a:rPr lang="en-US" dirty="0" err="1"/>
              <a:t>hữu</a:t>
            </a:r>
            <a:r>
              <a:rPr lang="en-US" dirty="0"/>
              <a:t> </a:t>
            </a:r>
            <a:r>
              <a:rPr lang="en-US" dirty="0" err="1"/>
              <a:t>dụng</a:t>
            </a:r>
            <a:r>
              <a:rPr lang="en-US" dirty="0"/>
              <a:t> </a:t>
            </a:r>
            <a:r>
              <a:rPr lang="en-US" dirty="0" err="1"/>
              <a:t>của</a:t>
            </a:r>
            <a:r>
              <a:rPr lang="en-US" dirty="0"/>
              <a:t> </a:t>
            </a:r>
            <a:r>
              <a:rPr lang="en-US" dirty="0" err="1"/>
              <a:t>Pokedex</a:t>
            </a:r>
            <a:endParaRPr lang="en-US" dirty="0"/>
          </a:p>
        </p:txBody>
      </p:sp>
      <p:pic>
        <p:nvPicPr>
          <p:cNvPr id="5" name="Content Placeholder 4" descr="A cartoon character holding a lollipop in its mouth&#10;&#10;Description automatically generated">
            <a:extLst>
              <a:ext uri="{FF2B5EF4-FFF2-40B4-BE49-F238E27FC236}">
                <a16:creationId xmlns:a16="http://schemas.microsoft.com/office/drawing/2014/main" id="{08673026-956D-5E55-7094-9579BCF61351}"/>
              </a:ext>
            </a:extLst>
          </p:cNvPr>
          <p:cNvPicPr>
            <a:picLocks noChangeAspect="1"/>
          </p:cNvPicPr>
          <p:nvPr/>
        </p:nvPicPr>
        <p:blipFill rotWithShape="1">
          <a:blip r:embed="rId2">
            <a:extLst>
              <a:ext uri="{28A0092B-C50C-407E-A947-70E740481C1C}">
                <a14:useLocalDpi xmlns:a14="http://schemas.microsoft.com/office/drawing/2010/main" val="0"/>
              </a:ext>
            </a:extLst>
          </a:blip>
          <a:srcRect l="15029" r="18304"/>
          <a:stretch/>
        </p:blipFill>
        <p:spPr>
          <a:xfrm>
            <a:off x="6096000" y="10"/>
            <a:ext cx="6095999" cy="6857990"/>
          </a:xfrm>
          <a:prstGeom prst="rect">
            <a:avLst/>
          </a:prstGeom>
        </p:spPr>
      </p:pic>
    </p:spTree>
    <p:extLst>
      <p:ext uri="{BB962C8B-B14F-4D97-AF65-F5344CB8AC3E}">
        <p14:creationId xmlns:p14="http://schemas.microsoft.com/office/powerpoint/2010/main" val="333709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67A8B-6F50-2CB0-73C3-59CB9DD01F23}"/>
              </a:ext>
            </a:extLst>
          </p:cNvPr>
          <p:cNvSpPr>
            <a:spLocks noGrp="1"/>
          </p:cNvSpPr>
          <p:nvPr>
            <p:ph type="title"/>
          </p:nvPr>
        </p:nvSpPr>
        <p:spPr>
          <a:xfrm>
            <a:off x="821690" y="1169905"/>
            <a:ext cx="10548620" cy="573881"/>
          </a:xfrm>
        </p:spPr>
        <p:txBody>
          <a:bodyPr/>
          <a:lstStyle/>
          <a:p>
            <a:pPr algn="ctr"/>
            <a:r>
              <a:rPr lang="en-US" dirty="0" err="1"/>
              <a:t>Nội</a:t>
            </a:r>
            <a:r>
              <a:rPr lang="en-US" dirty="0"/>
              <a:t> dung </a:t>
            </a:r>
            <a:r>
              <a:rPr lang="en-US" dirty="0" err="1"/>
              <a:t>chính</a:t>
            </a:r>
            <a:endParaRPr lang="en-US" dirty="0"/>
          </a:p>
        </p:txBody>
      </p:sp>
      <p:sp>
        <p:nvSpPr>
          <p:cNvPr id="3" name="Content Placeholder 2">
            <a:extLst>
              <a:ext uri="{FF2B5EF4-FFF2-40B4-BE49-F238E27FC236}">
                <a16:creationId xmlns:a16="http://schemas.microsoft.com/office/drawing/2014/main" id="{2B320D4E-E2F9-1BC7-291F-A949DCCFEB04}"/>
              </a:ext>
            </a:extLst>
          </p:cNvPr>
          <p:cNvSpPr>
            <a:spLocks noGrp="1"/>
          </p:cNvSpPr>
          <p:nvPr>
            <p:ph idx="1"/>
          </p:nvPr>
        </p:nvSpPr>
        <p:spPr>
          <a:xfrm>
            <a:off x="729908" y="1884676"/>
            <a:ext cx="3182620" cy="3890965"/>
          </a:xfrm>
        </p:spPr>
        <p:txBody>
          <a:bodyPr>
            <a:normAutofit fontScale="85000" lnSpcReduction="20000"/>
          </a:bodyPr>
          <a:lstStyle/>
          <a:p>
            <a:pPr marL="0" indent="0" algn="ctr">
              <a:buNone/>
            </a:pPr>
            <a:r>
              <a:rPr lang="en-US" b="1" dirty="0" err="1"/>
              <a:t>Kiến</a:t>
            </a:r>
            <a:r>
              <a:rPr lang="en-US" b="1" dirty="0"/>
              <a:t> </a:t>
            </a:r>
            <a:r>
              <a:rPr lang="en-US" b="1" dirty="0" err="1"/>
              <a:t>thức</a:t>
            </a:r>
            <a:r>
              <a:rPr lang="en-US" b="1" dirty="0"/>
              <a:t> </a:t>
            </a:r>
            <a:r>
              <a:rPr lang="en-US" b="1" dirty="0" err="1"/>
              <a:t>nền</a:t>
            </a:r>
            <a:r>
              <a:rPr lang="en-US" b="1" dirty="0"/>
              <a:t> </a:t>
            </a:r>
            <a:r>
              <a:rPr lang="en-US" b="1" dirty="0" err="1"/>
              <a:t>tảng</a:t>
            </a:r>
            <a:r>
              <a:rPr lang="en-US" b="1" dirty="0"/>
              <a:t> </a:t>
            </a:r>
          </a:p>
          <a:p>
            <a:pPr marL="0" indent="0">
              <a:buNone/>
            </a:pP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Trực</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quan</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hóa</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dữ</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liệu</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là</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quá</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trình</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sử</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dụng</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các</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yếu</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tố</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hình</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ảnh</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như</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đồ</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thị</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biểu</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đồ</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hoặc</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bản</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đồ</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để</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trình</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bày</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dữ</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liệu</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Quá</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trình</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này</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chuyển</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đổi</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dữ</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liệu</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phức</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tạp</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có</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dung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lượng</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lớn</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hoặc</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dữ</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liệu</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số</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thành</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hình</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ảnh</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trình</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bày</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trực</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quan</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có</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thể</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xử</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lý</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dễ</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dàng</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hơn</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Các</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công</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cụ</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trực</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quan</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hóa</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dữ</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liệu</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cải</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thiện</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và</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tự</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động</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hóa</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quá</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trình</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giao</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tiếp</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bằng</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hình</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ảnh</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nhằm</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đảm</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bảo</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độ</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chính</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xác</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và</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chi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tiết</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Bạn</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có</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thể</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sử</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dụng</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những</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hình</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ảnh</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trình</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bày</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trực</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quan</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để</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trích</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xuất</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những</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thông</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tin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chuyên</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sâu</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hữu</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ích</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từ</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dữ</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liệu</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thô</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a:t>
            </a:r>
          </a:p>
          <a:p>
            <a:pPr marL="0" indent="0">
              <a:buNone/>
            </a:pPr>
            <a:endParaRPr lang="en-US" dirty="0"/>
          </a:p>
        </p:txBody>
      </p:sp>
      <p:sp>
        <p:nvSpPr>
          <p:cNvPr id="4" name="Content Placeholder 2">
            <a:extLst>
              <a:ext uri="{FF2B5EF4-FFF2-40B4-BE49-F238E27FC236}">
                <a16:creationId xmlns:a16="http://schemas.microsoft.com/office/drawing/2014/main" id="{00CEC8E5-9A1A-3710-3015-1EBFEB163297}"/>
              </a:ext>
            </a:extLst>
          </p:cNvPr>
          <p:cNvSpPr txBox="1">
            <a:spLocks/>
          </p:cNvSpPr>
          <p:nvPr/>
        </p:nvSpPr>
        <p:spPr>
          <a:xfrm>
            <a:off x="4504690" y="1884675"/>
            <a:ext cx="3182620" cy="389096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56032"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21208"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39496"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3210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err="1"/>
              <a:t>Phân</a:t>
            </a:r>
            <a:r>
              <a:rPr lang="en-US" b="1" dirty="0"/>
              <a:t> </a:t>
            </a:r>
            <a:r>
              <a:rPr lang="en-US" b="1" dirty="0" err="1"/>
              <a:t>tích</a:t>
            </a:r>
            <a:r>
              <a:rPr lang="en-US" b="1" dirty="0"/>
              <a:t> </a:t>
            </a:r>
            <a:r>
              <a:rPr lang="en-US" b="1" dirty="0" err="1"/>
              <a:t>dữ</a:t>
            </a:r>
            <a:r>
              <a:rPr lang="en-US" b="1" dirty="0"/>
              <a:t> </a:t>
            </a:r>
            <a:r>
              <a:rPr lang="en-US" b="1" dirty="0" err="1"/>
              <a:t>liệu</a:t>
            </a:r>
            <a:endParaRPr lang="en-US" b="1" dirty="0"/>
          </a:p>
          <a:p>
            <a:pPr>
              <a:buFontTx/>
              <a:buChar char="-"/>
            </a:pPr>
            <a:r>
              <a:rPr lang="en-US" dirty="0" err="1"/>
              <a:t>Chỉ</a:t>
            </a:r>
            <a:r>
              <a:rPr lang="en-US" dirty="0"/>
              <a:t> </a:t>
            </a:r>
            <a:r>
              <a:rPr lang="en-US" dirty="0" err="1"/>
              <a:t>số</a:t>
            </a:r>
            <a:r>
              <a:rPr lang="en-US" dirty="0"/>
              <a:t> </a:t>
            </a:r>
            <a:r>
              <a:rPr lang="en-US" dirty="0" err="1"/>
              <a:t>của</a:t>
            </a:r>
            <a:r>
              <a:rPr lang="en-US" dirty="0"/>
              <a:t> </a:t>
            </a:r>
            <a:r>
              <a:rPr lang="en-US" dirty="0" err="1"/>
              <a:t>Pokemon</a:t>
            </a:r>
            <a:endParaRPr lang="en-US" dirty="0"/>
          </a:p>
          <a:p>
            <a:pPr>
              <a:buFontTx/>
              <a:buChar char="-"/>
            </a:pPr>
            <a:r>
              <a:rPr lang="en-US" dirty="0" err="1"/>
              <a:t>Tộc</a:t>
            </a:r>
            <a:r>
              <a:rPr lang="en-US" dirty="0"/>
              <a:t> </a:t>
            </a:r>
            <a:r>
              <a:rPr lang="en-US" dirty="0" err="1"/>
              <a:t>hệ</a:t>
            </a:r>
            <a:r>
              <a:rPr lang="en-US" dirty="0"/>
              <a:t> </a:t>
            </a:r>
            <a:r>
              <a:rPr lang="en-US" dirty="0" err="1"/>
              <a:t>Pokemon</a:t>
            </a:r>
            <a:endParaRPr lang="en-US" dirty="0"/>
          </a:p>
          <a:p>
            <a:pPr>
              <a:buFontTx/>
              <a:buChar char="-"/>
            </a:pPr>
            <a:r>
              <a:rPr lang="en-US" dirty="0" err="1"/>
              <a:t>Đối</a:t>
            </a:r>
            <a:r>
              <a:rPr lang="en-US" dirty="0"/>
              <a:t> </a:t>
            </a:r>
            <a:r>
              <a:rPr lang="en-US" dirty="0" err="1"/>
              <a:t>thủ</a:t>
            </a:r>
            <a:r>
              <a:rPr lang="en-US" dirty="0"/>
              <a:t> </a:t>
            </a:r>
            <a:r>
              <a:rPr lang="en-US" dirty="0" err="1"/>
              <a:t>tốt</a:t>
            </a:r>
            <a:r>
              <a:rPr lang="en-US" dirty="0"/>
              <a:t> </a:t>
            </a:r>
            <a:r>
              <a:rPr lang="en-US" dirty="0" err="1"/>
              <a:t>nhất</a:t>
            </a:r>
            <a:r>
              <a:rPr lang="en-US" dirty="0"/>
              <a:t> </a:t>
            </a:r>
            <a:r>
              <a:rPr lang="en-US" dirty="0" err="1"/>
              <a:t>của</a:t>
            </a:r>
            <a:r>
              <a:rPr lang="en-US" dirty="0"/>
              <a:t> </a:t>
            </a:r>
            <a:r>
              <a:rPr lang="en-US" dirty="0" err="1"/>
              <a:t>pokemon</a:t>
            </a:r>
            <a:r>
              <a:rPr lang="en-US" dirty="0"/>
              <a:t> </a:t>
            </a:r>
          </a:p>
          <a:p>
            <a:pPr>
              <a:buFontTx/>
              <a:buChar char="-"/>
            </a:pPr>
            <a:r>
              <a:rPr lang="en-US" dirty="0" err="1"/>
              <a:t>Sự</a:t>
            </a:r>
            <a:r>
              <a:rPr lang="en-US" dirty="0"/>
              <a:t> </a:t>
            </a:r>
            <a:r>
              <a:rPr lang="en-US" dirty="0" err="1"/>
              <a:t>phân</a:t>
            </a:r>
            <a:r>
              <a:rPr lang="en-US" dirty="0"/>
              <a:t> </a:t>
            </a:r>
            <a:r>
              <a:rPr lang="en-US" dirty="0" err="1"/>
              <a:t>bố</a:t>
            </a:r>
            <a:r>
              <a:rPr lang="en-US" dirty="0"/>
              <a:t> </a:t>
            </a:r>
            <a:r>
              <a:rPr lang="en-US" dirty="0" err="1"/>
              <a:t>Pokemon</a:t>
            </a:r>
            <a:r>
              <a:rPr lang="en-US" dirty="0"/>
              <a:t> </a:t>
            </a:r>
            <a:r>
              <a:rPr lang="en-US" dirty="0" err="1"/>
              <a:t>trên</a:t>
            </a:r>
            <a:r>
              <a:rPr lang="en-US" dirty="0"/>
              <a:t> </a:t>
            </a:r>
            <a:r>
              <a:rPr lang="en-US" dirty="0" err="1"/>
              <a:t>toàn</a:t>
            </a:r>
            <a:r>
              <a:rPr lang="en-US" dirty="0"/>
              <a:t> </a:t>
            </a:r>
            <a:r>
              <a:rPr lang="en-US" dirty="0" err="1"/>
              <a:t>thế</a:t>
            </a:r>
            <a:r>
              <a:rPr lang="en-US" dirty="0"/>
              <a:t> </a:t>
            </a:r>
            <a:r>
              <a:rPr lang="en-US" dirty="0" err="1"/>
              <a:t>giới</a:t>
            </a:r>
            <a:endParaRPr lang="en-US" dirty="0"/>
          </a:p>
        </p:txBody>
      </p:sp>
      <p:sp>
        <p:nvSpPr>
          <p:cNvPr id="5" name="Content Placeholder 2">
            <a:extLst>
              <a:ext uri="{FF2B5EF4-FFF2-40B4-BE49-F238E27FC236}">
                <a16:creationId xmlns:a16="http://schemas.microsoft.com/office/drawing/2014/main" id="{CEE3042E-BA1F-5EBB-062B-8B508D49EEB6}"/>
              </a:ext>
            </a:extLst>
          </p:cNvPr>
          <p:cNvSpPr txBox="1">
            <a:spLocks/>
          </p:cNvSpPr>
          <p:nvPr/>
        </p:nvSpPr>
        <p:spPr>
          <a:xfrm>
            <a:off x="8704580" y="1884675"/>
            <a:ext cx="3182620" cy="389096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56032"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21208"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39496"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3210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err="1"/>
              <a:t>Kết</a:t>
            </a:r>
            <a:r>
              <a:rPr lang="en-US" b="1" dirty="0"/>
              <a:t> </a:t>
            </a:r>
            <a:r>
              <a:rPr lang="en-US" b="1" dirty="0" err="1"/>
              <a:t>quả</a:t>
            </a:r>
            <a:r>
              <a:rPr lang="en-US" b="1" dirty="0"/>
              <a:t> </a:t>
            </a:r>
            <a:r>
              <a:rPr lang="en-US" b="1" dirty="0" err="1"/>
              <a:t>và</a:t>
            </a:r>
            <a:r>
              <a:rPr lang="en-US" b="1" dirty="0"/>
              <a:t> </a:t>
            </a:r>
            <a:r>
              <a:rPr lang="en-US" b="1" dirty="0" err="1"/>
              <a:t>thảo</a:t>
            </a:r>
            <a:r>
              <a:rPr lang="en-US" b="1" dirty="0"/>
              <a:t> </a:t>
            </a:r>
            <a:r>
              <a:rPr lang="en-US" b="1" dirty="0" err="1"/>
              <a:t>luận</a:t>
            </a:r>
            <a:endParaRPr lang="en-US" b="1" dirty="0"/>
          </a:p>
          <a:p>
            <a:pPr marL="0" indent="0">
              <a:buFont typeface="Arial" panose="020B0604020202020204" pitchFamily="34" charset="0"/>
              <a:buNone/>
            </a:pPr>
            <a:r>
              <a:rPr lang="en-US" dirty="0" err="1">
                <a:latin typeface="Times New Roman" panose="02020603050405020304" pitchFamily="18" charset="0"/>
                <a:ea typeface="Yu Mincho" panose="02020400000000000000" pitchFamily="18" charset="-128"/>
              </a:rPr>
              <a:t>V</a:t>
            </a:r>
            <a:r>
              <a:rPr lang="en-US" sz="1800" dirty="0" err="1">
                <a:effectLst/>
                <a:latin typeface="Times New Roman" panose="02020603050405020304" pitchFamily="18" charset="0"/>
                <a:ea typeface="Yu Mincho" panose="02020400000000000000" pitchFamily="18" charset="-128"/>
              </a:rPr>
              <a:t>iệc</a:t>
            </a:r>
            <a:r>
              <a:rPr lang="en-US" sz="1800" dirty="0">
                <a:effectLst/>
                <a:latin typeface="Times New Roman" panose="02020603050405020304" pitchFamily="18" charset="0"/>
                <a:ea typeface="Yu Mincho" panose="02020400000000000000" pitchFamily="18" charset="-128"/>
              </a:rPr>
              <a:t> </a:t>
            </a:r>
            <a:r>
              <a:rPr lang="en-US" sz="1800" dirty="0" err="1">
                <a:effectLst/>
                <a:latin typeface="Times New Roman" panose="02020603050405020304" pitchFamily="18" charset="0"/>
                <a:ea typeface="Yu Mincho" panose="02020400000000000000" pitchFamily="18" charset="-128"/>
              </a:rPr>
              <a:t>áp</a:t>
            </a:r>
            <a:r>
              <a:rPr lang="en-US" sz="1800" dirty="0">
                <a:effectLst/>
                <a:latin typeface="Times New Roman" panose="02020603050405020304" pitchFamily="18" charset="0"/>
                <a:ea typeface="Yu Mincho" panose="02020400000000000000" pitchFamily="18" charset="-128"/>
              </a:rPr>
              <a:t> </a:t>
            </a:r>
            <a:r>
              <a:rPr lang="en-US" sz="1800" dirty="0" err="1">
                <a:effectLst/>
                <a:latin typeface="Times New Roman" panose="02020603050405020304" pitchFamily="18" charset="0"/>
                <a:ea typeface="Yu Mincho" panose="02020400000000000000" pitchFamily="18" charset="-128"/>
              </a:rPr>
              <a:t>dụng</a:t>
            </a:r>
            <a:r>
              <a:rPr lang="en-US" sz="1800" dirty="0">
                <a:effectLst/>
                <a:latin typeface="Times New Roman" panose="02020603050405020304" pitchFamily="18" charset="0"/>
                <a:ea typeface="Yu Mincho" panose="02020400000000000000" pitchFamily="18" charset="-128"/>
              </a:rPr>
              <a:t> </a:t>
            </a:r>
            <a:r>
              <a:rPr lang="en-US" sz="1800" dirty="0" err="1">
                <a:effectLst/>
                <a:latin typeface="Times New Roman" panose="02020603050405020304" pitchFamily="18" charset="0"/>
                <a:ea typeface="Yu Mincho" panose="02020400000000000000" pitchFamily="18" charset="-128"/>
              </a:rPr>
              <a:t>các</a:t>
            </a:r>
            <a:r>
              <a:rPr lang="en-US" sz="1800" dirty="0">
                <a:effectLst/>
                <a:latin typeface="Times New Roman" panose="02020603050405020304" pitchFamily="18" charset="0"/>
                <a:ea typeface="Yu Mincho" panose="02020400000000000000" pitchFamily="18" charset="-128"/>
              </a:rPr>
              <a:t> </a:t>
            </a:r>
            <a:r>
              <a:rPr lang="en-US" sz="1800" dirty="0" err="1">
                <a:effectLst/>
                <a:latin typeface="Times New Roman" panose="02020603050405020304" pitchFamily="18" charset="0"/>
                <a:ea typeface="Yu Mincho" panose="02020400000000000000" pitchFamily="18" charset="-128"/>
              </a:rPr>
              <a:t>nguyên</a:t>
            </a:r>
            <a:r>
              <a:rPr lang="en-US" sz="1800" dirty="0">
                <a:effectLst/>
                <a:latin typeface="Times New Roman" panose="02020603050405020304" pitchFamily="18" charset="0"/>
                <a:ea typeface="Yu Mincho" panose="02020400000000000000" pitchFamily="18" charset="-128"/>
              </a:rPr>
              <a:t> </a:t>
            </a:r>
            <a:r>
              <a:rPr lang="en-US" sz="1800" dirty="0" err="1">
                <a:effectLst/>
                <a:latin typeface="Times New Roman" panose="02020603050405020304" pitchFamily="18" charset="0"/>
                <a:ea typeface="Yu Mincho" panose="02020400000000000000" pitchFamily="18" charset="-128"/>
              </a:rPr>
              <a:t>tắc</a:t>
            </a:r>
            <a:r>
              <a:rPr lang="en-US" sz="1800" dirty="0">
                <a:effectLst/>
                <a:latin typeface="Times New Roman" panose="02020603050405020304" pitchFamily="18" charset="0"/>
                <a:ea typeface="Yu Mincho" panose="02020400000000000000" pitchFamily="18" charset="-128"/>
              </a:rPr>
              <a:t> </a:t>
            </a:r>
            <a:r>
              <a:rPr lang="en-US" sz="1800" dirty="0" err="1">
                <a:effectLst/>
                <a:latin typeface="Times New Roman" panose="02020603050405020304" pitchFamily="18" charset="0"/>
                <a:ea typeface="Yu Mincho" panose="02020400000000000000" pitchFamily="18" charset="-128"/>
              </a:rPr>
              <a:t>thiết</a:t>
            </a:r>
            <a:r>
              <a:rPr lang="en-US" sz="1800" dirty="0">
                <a:effectLst/>
                <a:latin typeface="Times New Roman" panose="02020603050405020304" pitchFamily="18" charset="0"/>
                <a:ea typeface="Yu Mincho" panose="02020400000000000000" pitchFamily="18" charset="-128"/>
              </a:rPr>
              <a:t> </a:t>
            </a:r>
            <a:r>
              <a:rPr lang="en-US" sz="1800" dirty="0" err="1">
                <a:effectLst/>
                <a:latin typeface="Times New Roman" panose="02020603050405020304" pitchFamily="18" charset="0"/>
                <a:ea typeface="Yu Mincho" panose="02020400000000000000" pitchFamily="18" charset="-128"/>
              </a:rPr>
              <a:t>kế</a:t>
            </a:r>
            <a:r>
              <a:rPr lang="en-US" sz="1800" dirty="0">
                <a:effectLst/>
                <a:latin typeface="Times New Roman" panose="02020603050405020304" pitchFamily="18" charset="0"/>
                <a:ea typeface="Yu Mincho" panose="02020400000000000000" pitchFamily="18" charset="-128"/>
              </a:rPr>
              <a:t> </a:t>
            </a:r>
            <a:r>
              <a:rPr lang="en-US" sz="1800" dirty="0" err="1">
                <a:effectLst/>
                <a:latin typeface="Times New Roman" panose="02020603050405020304" pitchFamily="18" charset="0"/>
                <a:ea typeface="Yu Mincho" panose="02020400000000000000" pitchFamily="18" charset="-128"/>
              </a:rPr>
              <a:t>trực</a:t>
            </a:r>
            <a:r>
              <a:rPr lang="en-US" sz="1800" dirty="0">
                <a:effectLst/>
                <a:latin typeface="Times New Roman" panose="02020603050405020304" pitchFamily="18" charset="0"/>
                <a:ea typeface="Yu Mincho" panose="02020400000000000000" pitchFamily="18" charset="-128"/>
              </a:rPr>
              <a:t> </a:t>
            </a:r>
            <a:r>
              <a:rPr lang="en-US" sz="1800" dirty="0" err="1">
                <a:effectLst/>
                <a:latin typeface="Times New Roman" panose="02020603050405020304" pitchFamily="18" charset="0"/>
                <a:ea typeface="Yu Mincho" panose="02020400000000000000" pitchFamily="18" charset="-128"/>
              </a:rPr>
              <a:t>quan</a:t>
            </a:r>
            <a:r>
              <a:rPr lang="en-US" sz="1800" dirty="0">
                <a:effectLst/>
                <a:latin typeface="Times New Roman" panose="02020603050405020304" pitchFamily="18" charset="0"/>
                <a:ea typeface="Yu Mincho" panose="02020400000000000000" pitchFamily="18" charset="-128"/>
              </a:rPr>
              <a:t> </a:t>
            </a:r>
            <a:r>
              <a:rPr lang="en-US" sz="1800" dirty="0" err="1">
                <a:effectLst/>
                <a:latin typeface="Times New Roman" panose="02020603050405020304" pitchFamily="18" charset="0"/>
                <a:ea typeface="Yu Mincho" panose="02020400000000000000" pitchFamily="18" charset="-128"/>
              </a:rPr>
              <a:t>và</a:t>
            </a:r>
            <a:r>
              <a:rPr lang="en-US" sz="1800" dirty="0">
                <a:effectLst/>
                <a:latin typeface="Times New Roman" panose="02020603050405020304" pitchFamily="18" charset="0"/>
                <a:ea typeface="Yu Mincho" panose="02020400000000000000" pitchFamily="18" charset="-128"/>
              </a:rPr>
              <a:t> </a:t>
            </a:r>
            <a:r>
              <a:rPr lang="en-US" sz="1800" dirty="0" err="1">
                <a:effectLst/>
                <a:latin typeface="Times New Roman" panose="02020603050405020304" pitchFamily="18" charset="0"/>
                <a:ea typeface="Yu Mincho" panose="02020400000000000000" pitchFamily="18" charset="-128"/>
              </a:rPr>
              <a:t>tạo</a:t>
            </a:r>
            <a:r>
              <a:rPr lang="en-US" sz="1800" dirty="0">
                <a:effectLst/>
                <a:latin typeface="Times New Roman" panose="02020603050405020304" pitchFamily="18" charset="0"/>
                <a:ea typeface="Yu Mincho" panose="02020400000000000000" pitchFamily="18" charset="-128"/>
              </a:rPr>
              <a:t> </a:t>
            </a:r>
            <a:r>
              <a:rPr lang="en-US" sz="1800" dirty="0" err="1">
                <a:effectLst/>
                <a:latin typeface="Times New Roman" panose="02020603050405020304" pitchFamily="18" charset="0"/>
                <a:ea typeface="Yu Mincho" panose="02020400000000000000" pitchFamily="18" charset="-128"/>
              </a:rPr>
              <a:t>ra</a:t>
            </a:r>
            <a:r>
              <a:rPr lang="en-US" sz="1800" dirty="0">
                <a:effectLst/>
                <a:latin typeface="Times New Roman" panose="02020603050405020304" pitchFamily="18" charset="0"/>
                <a:ea typeface="Yu Mincho" panose="02020400000000000000" pitchFamily="18" charset="-128"/>
              </a:rPr>
              <a:t> </a:t>
            </a:r>
            <a:r>
              <a:rPr lang="en-US" sz="1800" dirty="0" err="1">
                <a:effectLst/>
                <a:latin typeface="Times New Roman" panose="02020603050405020304" pitchFamily="18" charset="0"/>
                <a:ea typeface="Yu Mincho" panose="02020400000000000000" pitchFamily="18" charset="-128"/>
              </a:rPr>
              <a:t>các</a:t>
            </a:r>
            <a:r>
              <a:rPr lang="en-US" sz="1800" dirty="0">
                <a:effectLst/>
                <a:latin typeface="Times New Roman" panose="02020603050405020304" pitchFamily="18" charset="0"/>
                <a:ea typeface="Yu Mincho" panose="02020400000000000000" pitchFamily="18" charset="-128"/>
              </a:rPr>
              <a:t> </a:t>
            </a:r>
            <a:r>
              <a:rPr lang="en-US" sz="1800" dirty="0" err="1">
                <a:effectLst/>
                <a:latin typeface="Times New Roman" panose="02020603050405020304" pitchFamily="18" charset="0"/>
                <a:ea typeface="Yu Mincho" panose="02020400000000000000" pitchFamily="18" charset="-128"/>
              </a:rPr>
              <a:t>trực</a:t>
            </a:r>
            <a:r>
              <a:rPr lang="en-US" sz="1800" dirty="0">
                <a:effectLst/>
                <a:latin typeface="Times New Roman" panose="02020603050405020304" pitchFamily="18" charset="0"/>
                <a:ea typeface="Yu Mincho" panose="02020400000000000000" pitchFamily="18" charset="-128"/>
              </a:rPr>
              <a:t> </a:t>
            </a:r>
            <a:r>
              <a:rPr lang="en-US" sz="1800" dirty="0" err="1">
                <a:effectLst/>
                <a:latin typeface="Times New Roman" panose="02020603050405020304" pitchFamily="18" charset="0"/>
                <a:ea typeface="Yu Mincho" panose="02020400000000000000" pitchFamily="18" charset="-128"/>
              </a:rPr>
              <a:t>quan</a:t>
            </a:r>
            <a:r>
              <a:rPr lang="en-US" sz="1800" dirty="0">
                <a:effectLst/>
                <a:latin typeface="Times New Roman" panose="02020603050405020304" pitchFamily="18" charset="0"/>
                <a:ea typeface="Yu Mincho" panose="02020400000000000000" pitchFamily="18" charset="-128"/>
              </a:rPr>
              <a:t> </a:t>
            </a:r>
            <a:r>
              <a:rPr lang="en-US" sz="1800" dirty="0" err="1">
                <a:effectLst/>
                <a:latin typeface="Times New Roman" panose="02020603050405020304" pitchFamily="18" charset="0"/>
                <a:ea typeface="Yu Mincho" panose="02020400000000000000" pitchFamily="18" charset="-128"/>
              </a:rPr>
              <a:t>hóa</a:t>
            </a:r>
            <a:r>
              <a:rPr lang="en-US" sz="1800" dirty="0">
                <a:effectLst/>
                <a:latin typeface="Times New Roman" panose="02020603050405020304" pitchFamily="18" charset="0"/>
                <a:ea typeface="Yu Mincho" panose="02020400000000000000" pitchFamily="18" charset="-128"/>
              </a:rPr>
              <a:t> </a:t>
            </a:r>
            <a:r>
              <a:rPr lang="en-US" sz="1800" dirty="0" err="1">
                <a:effectLst/>
                <a:latin typeface="Times New Roman" panose="02020603050405020304" pitchFamily="18" charset="0"/>
                <a:ea typeface="Yu Mincho" panose="02020400000000000000" pitchFamily="18" charset="-128"/>
              </a:rPr>
              <a:t>dữ</a:t>
            </a:r>
            <a:r>
              <a:rPr lang="en-US" sz="1800" dirty="0">
                <a:effectLst/>
                <a:latin typeface="Times New Roman" panose="02020603050405020304" pitchFamily="18" charset="0"/>
                <a:ea typeface="Yu Mincho" panose="02020400000000000000" pitchFamily="18" charset="-128"/>
              </a:rPr>
              <a:t> </a:t>
            </a:r>
            <a:r>
              <a:rPr lang="en-US" sz="1800" dirty="0" err="1">
                <a:effectLst/>
                <a:latin typeface="Times New Roman" panose="02020603050405020304" pitchFamily="18" charset="0"/>
                <a:ea typeface="Yu Mincho" panose="02020400000000000000" pitchFamily="18" charset="-128"/>
              </a:rPr>
              <a:t>liệu</a:t>
            </a:r>
            <a:r>
              <a:rPr lang="en-US" sz="1800" dirty="0">
                <a:effectLst/>
                <a:latin typeface="Times New Roman" panose="02020603050405020304" pitchFamily="18" charset="0"/>
                <a:ea typeface="Yu Mincho" panose="02020400000000000000" pitchFamily="18" charset="-128"/>
              </a:rPr>
              <a:t> </a:t>
            </a:r>
            <a:r>
              <a:rPr lang="en-US" sz="1800" dirty="0" err="1">
                <a:effectLst/>
                <a:latin typeface="Times New Roman" panose="02020603050405020304" pitchFamily="18" charset="0"/>
                <a:ea typeface="Yu Mincho" panose="02020400000000000000" pitchFamily="18" charset="-128"/>
              </a:rPr>
              <a:t>phù</a:t>
            </a:r>
            <a:r>
              <a:rPr lang="en-US" sz="1800" dirty="0">
                <a:effectLst/>
                <a:latin typeface="Times New Roman" panose="02020603050405020304" pitchFamily="18" charset="0"/>
                <a:ea typeface="Yu Mincho" panose="02020400000000000000" pitchFamily="18" charset="-128"/>
              </a:rPr>
              <a:t> </a:t>
            </a:r>
            <a:r>
              <a:rPr lang="en-US" sz="1800" dirty="0" err="1">
                <a:effectLst/>
                <a:latin typeface="Times New Roman" panose="02020603050405020304" pitchFamily="18" charset="0"/>
                <a:ea typeface="Yu Mincho" panose="02020400000000000000" pitchFamily="18" charset="-128"/>
              </a:rPr>
              <a:t>hợp</a:t>
            </a:r>
            <a:r>
              <a:rPr lang="en-US" sz="1800" dirty="0">
                <a:effectLst/>
                <a:latin typeface="Times New Roman" panose="02020603050405020304" pitchFamily="18" charset="0"/>
                <a:ea typeface="Yu Mincho" panose="02020400000000000000" pitchFamily="18" charset="-128"/>
              </a:rPr>
              <a:t> </a:t>
            </a:r>
            <a:r>
              <a:rPr lang="en-US" sz="1800" dirty="0" err="1">
                <a:effectLst/>
                <a:latin typeface="Times New Roman" panose="02020603050405020304" pitchFamily="18" charset="0"/>
                <a:ea typeface="Yu Mincho" panose="02020400000000000000" pitchFamily="18" charset="-128"/>
              </a:rPr>
              <a:t>đã</a:t>
            </a:r>
            <a:r>
              <a:rPr lang="en-US" sz="1800" dirty="0">
                <a:effectLst/>
                <a:latin typeface="Times New Roman" panose="02020603050405020304" pitchFamily="18" charset="0"/>
                <a:ea typeface="Yu Mincho" panose="02020400000000000000" pitchFamily="18" charset="-128"/>
              </a:rPr>
              <a:t> </a:t>
            </a:r>
            <a:r>
              <a:rPr lang="en-US" sz="1800" dirty="0" err="1">
                <a:effectLst/>
                <a:latin typeface="Times New Roman" panose="02020603050405020304" pitchFamily="18" charset="0"/>
                <a:ea typeface="Yu Mincho" panose="02020400000000000000" pitchFamily="18" charset="-128"/>
              </a:rPr>
              <a:t>giúp</a:t>
            </a:r>
            <a:r>
              <a:rPr lang="en-US" sz="1800" dirty="0">
                <a:effectLst/>
                <a:latin typeface="Times New Roman" panose="02020603050405020304" pitchFamily="18" charset="0"/>
                <a:ea typeface="Yu Mincho" panose="02020400000000000000" pitchFamily="18" charset="-128"/>
              </a:rPr>
              <a:t> </a:t>
            </a:r>
            <a:r>
              <a:rPr lang="en-US" sz="1800" dirty="0" err="1">
                <a:effectLst/>
                <a:latin typeface="Times New Roman" panose="02020603050405020304" pitchFamily="18" charset="0"/>
                <a:ea typeface="Yu Mincho" panose="02020400000000000000" pitchFamily="18" charset="-128"/>
              </a:rPr>
              <a:t>tôi</a:t>
            </a:r>
            <a:r>
              <a:rPr lang="en-US" sz="1800" dirty="0">
                <a:effectLst/>
                <a:latin typeface="Times New Roman" panose="02020603050405020304" pitchFamily="18" charset="0"/>
                <a:ea typeface="Yu Mincho" panose="02020400000000000000" pitchFamily="18" charset="-128"/>
              </a:rPr>
              <a:t> </a:t>
            </a:r>
            <a:r>
              <a:rPr lang="en-US" sz="1800" dirty="0" err="1">
                <a:effectLst/>
                <a:latin typeface="Times New Roman" panose="02020603050405020304" pitchFamily="18" charset="0"/>
                <a:ea typeface="Yu Mincho" panose="02020400000000000000" pitchFamily="18" charset="-128"/>
              </a:rPr>
              <a:t>trình</a:t>
            </a:r>
            <a:r>
              <a:rPr lang="en-US" sz="1800" dirty="0">
                <a:effectLst/>
                <a:latin typeface="Times New Roman" panose="02020603050405020304" pitchFamily="18" charset="0"/>
                <a:ea typeface="Yu Mincho" panose="02020400000000000000" pitchFamily="18" charset="-128"/>
              </a:rPr>
              <a:t> </a:t>
            </a:r>
            <a:r>
              <a:rPr lang="en-US" sz="1800" dirty="0" err="1">
                <a:effectLst/>
                <a:latin typeface="Times New Roman" panose="02020603050405020304" pitchFamily="18" charset="0"/>
                <a:ea typeface="Yu Mincho" panose="02020400000000000000" pitchFamily="18" charset="-128"/>
              </a:rPr>
              <a:t>bày</a:t>
            </a:r>
            <a:r>
              <a:rPr lang="en-US" sz="1800" dirty="0">
                <a:effectLst/>
                <a:latin typeface="Times New Roman" panose="02020603050405020304" pitchFamily="18" charset="0"/>
                <a:ea typeface="Yu Mincho" panose="02020400000000000000" pitchFamily="18" charset="-128"/>
              </a:rPr>
              <a:t> </a:t>
            </a:r>
            <a:r>
              <a:rPr lang="en-US" sz="1800" dirty="0" err="1">
                <a:effectLst/>
                <a:latin typeface="Times New Roman" panose="02020603050405020304" pitchFamily="18" charset="0"/>
                <a:ea typeface="Yu Mincho" panose="02020400000000000000" pitchFamily="18" charset="-128"/>
              </a:rPr>
              <a:t>thông</a:t>
            </a:r>
            <a:r>
              <a:rPr lang="en-US" sz="1800" dirty="0">
                <a:effectLst/>
                <a:latin typeface="Times New Roman" panose="02020603050405020304" pitchFamily="18" charset="0"/>
                <a:ea typeface="Yu Mincho" panose="02020400000000000000" pitchFamily="18" charset="-128"/>
              </a:rPr>
              <a:t> tin </a:t>
            </a:r>
            <a:r>
              <a:rPr lang="en-US" sz="1800" dirty="0" err="1">
                <a:effectLst/>
                <a:latin typeface="Times New Roman" panose="02020603050405020304" pitchFamily="18" charset="0"/>
                <a:ea typeface="Yu Mincho" panose="02020400000000000000" pitchFamily="18" charset="-128"/>
              </a:rPr>
              <a:t>một</a:t>
            </a:r>
            <a:r>
              <a:rPr lang="en-US" sz="1800" dirty="0">
                <a:effectLst/>
                <a:latin typeface="Times New Roman" panose="02020603050405020304" pitchFamily="18" charset="0"/>
                <a:ea typeface="Yu Mincho" panose="02020400000000000000" pitchFamily="18" charset="-128"/>
              </a:rPr>
              <a:t> </a:t>
            </a:r>
            <a:r>
              <a:rPr lang="en-US" sz="1800" dirty="0" err="1">
                <a:effectLst/>
                <a:latin typeface="Times New Roman" panose="02020603050405020304" pitchFamily="18" charset="0"/>
                <a:ea typeface="Yu Mincho" panose="02020400000000000000" pitchFamily="18" charset="-128"/>
              </a:rPr>
              <a:t>cách</a:t>
            </a:r>
            <a:r>
              <a:rPr lang="en-US" sz="1800" dirty="0">
                <a:effectLst/>
                <a:latin typeface="Times New Roman" panose="02020603050405020304" pitchFamily="18" charset="0"/>
                <a:ea typeface="Yu Mincho" panose="02020400000000000000" pitchFamily="18" charset="-128"/>
              </a:rPr>
              <a:t> </a:t>
            </a:r>
            <a:r>
              <a:rPr lang="en-US" sz="1800" dirty="0" err="1">
                <a:effectLst/>
                <a:latin typeface="Times New Roman" panose="02020603050405020304" pitchFamily="18" charset="0"/>
                <a:ea typeface="Yu Mincho" panose="02020400000000000000" pitchFamily="18" charset="-128"/>
              </a:rPr>
              <a:t>rõ</a:t>
            </a:r>
            <a:r>
              <a:rPr lang="en-US" sz="1800" dirty="0">
                <a:effectLst/>
                <a:latin typeface="Times New Roman" panose="02020603050405020304" pitchFamily="18" charset="0"/>
                <a:ea typeface="Yu Mincho" panose="02020400000000000000" pitchFamily="18" charset="-128"/>
              </a:rPr>
              <a:t> </a:t>
            </a:r>
            <a:r>
              <a:rPr lang="en-US" sz="1800" dirty="0" err="1">
                <a:effectLst/>
                <a:latin typeface="Times New Roman" panose="02020603050405020304" pitchFamily="18" charset="0"/>
                <a:ea typeface="Yu Mincho" panose="02020400000000000000" pitchFamily="18" charset="-128"/>
              </a:rPr>
              <a:t>ràng</a:t>
            </a:r>
            <a:r>
              <a:rPr lang="en-US" sz="1800" dirty="0">
                <a:effectLst/>
                <a:latin typeface="Times New Roman" panose="02020603050405020304" pitchFamily="18" charset="0"/>
                <a:ea typeface="Yu Mincho" panose="02020400000000000000" pitchFamily="18" charset="-128"/>
              </a:rPr>
              <a:t>, </a:t>
            </a:r>
            <a:r>
              <a:rPr lang="en-US" sz="1800" dirty="0" err="1">
                <a:effectLst/>
                <a:latin typeface="Times New Roman" panose="02020603050405020304" pitchFamily="18" charset="0"/>
                <a:ea typeface="Yu Mincho" panose="02020400000000000000" pitchFamily="18" charset="-128"/>
              </a:rPr>
              <a:t>dễ</a:t>
            </a:r>
            <a:r>
              <a:rPr lang="en-US" sz="1800" dirty="0">
                <a:effectLst/>
                <a:latin typeface="Times New Roman" panose="02020603050405020304" pitchFamily="18" charset="0"/>
                <a:ea typeface="Yu Mincho" panose="02020400000000000000" pitchFamily="18" charset="-128"/>
              </a:rPr>
              <a:t> </a:t>
            </a:r>
            <a:r>
              <a:rPr lang="en-US" sz="1800" dirty="0" err="1">
                <a:effectLst/>
                <a:latin typeface="Times New Roman" panose="02020603050405020304" pitchFamily="18" charset="0"/>
                <a:ea typeface="Yu Mincho" panose="02020400000000000000" pitchFamily="18" charset="-128"/>
              </a:rPr>
              <a:t>hiểu</a:t>
            </a:r>
            <a:r>
              <a:rPr lang="en-US" sz="1800" dirty="0">
                <a:effectLst/>
                <a:latin typeface="Times New Roman" panose="02020603050405020304" pitchFamily="18" charset="0"/>
                <a:ea typeface="Yu Mincho" panose="02020400000000000000" pitchFamily="18" charset="-128"/>
              </a:rPr>
              <a:t> </a:t>
            </a:r>
            <a:r>
              <a:rPr lang="en-US" sz="1800" dirty="0" err="1">
                <a:effectLst/>
                <a:latin typeface="Times New Roman" panose="02020603050405020304" pitchFamily="18" charset="0"/>
                <a:ea typeface="Yu Mincho" panose="02020400000000000000" pitchFamily="18" charset="-128"/>
              </a:rPr>
              <a:t>và</a:t>
            </a:r>
            <a:r>
              <a:rPr lang="en-US" sz="1800" dirty="0">
                <a:effectLst/>
                <a:latin typeface="Times New Roman" panose="02020603050405020304" pitchFamily="18" charset="0"/>
                <a:ea typeface="Yu Mincho" panose="02020400000000000000" pitchFamily="18" charset="-128"/>
              </a:rPr>
              <a:t> </a:t>
            </a:r>
            <a:r>
              <a:rPr lang="en-US" sz="1800" dirty="0" err="1">
                <a:effectLst/>
                <a:latin typeface="Times New Roman" panose="02020603050405020304" pitchFamily="18" charset="0"/>
                <a:ea typeface="Yu Mincho" panose="02020400000000000000" pitchFamily="18" charset="-128"/>
              </a:rPr>
              <a:t>có</a:t>
            </a:r>
            <a:r>
              <a:rPr lang="en-US" sz="1800" dirty="0">
                <a:effectLst/>
                <a:latin typeface="Times New Roman" panose="02020603050405020304" pitchFamily="18" charset="0"/>
                <a:ea typeface="Yu Mincho" panose="02020400000000000000" pitchFamily="18" charset="-128"/>
              </a:rPr>
              <a:t> ý </a:t>
            </a:r>
            <a:r>
              <a:rPr lang="en-US" sz="1800" dirty="0" err="1">
                <a:effectLst/>
                <a:latin typeface="Times New Roman" panose="02020603050405020304" pitchFamily="18" charset="0"/>
                <a:ea typeface="Yu Mincho" panose="02020400000000000000" pitchFamily="18" charset="-128"/>
              </a:rPr>
              <a:t>nghĩa</a:t>
            </a:r>
            <a:r>
              <a:rPr lang="en-US" sz="1800" dirty="0">
                <a:effectLst/>
                <a:latin typeface="Times New Roman" panose="02020603050405020304" pitchFamily="18" charset="0"/>
                <a:ea typeface="Yu Mincho" panose="02020400000000000000" pitchFamily="18" charset="-128"/>
              </a:rPr>
              <a:t>. </a:t>
            </a:r>
            <a:r>
              <a:rPr lang="en-US" sz="1800" dirty="0" err="1">
                <a:effectLst/>
                <a:latin typeface="Times New Roman" panose="02020603050405020304" pitchFamily="18" charset="0"/>
                <a:ea typeface="Yu Mincho" panose="02020400000000000000" pitchFamily="18" charset="-128"/>
              </a:rPr>
              <a:t>Điều</a:t>
            </a:r>
            <a:r>
              <a:rPr lang="en-US" sz="1800" dirty="0">
                <a:effectLst/>
                <a:latin typeface="Times New Roman" panose="02020603050405020304" pitchFamily="18" charset="0"/>
                <a:ea typeface="Yu Mincho" panose="02020400000000000000" pitchFamily="18" charset="-128"/>
              </a:rPr>
              <a:t> </a:t>
            </a:r>
            <a:r>
              <a:rPr lang="en-US" sz="1800" dirty="0" err="1">
                <a:effectLst/>
                <a:latin typeface="Times New Roman" panose="02020603050405020304" pitchFamily="18" charset="0"/>
                <a:ea typeface="Yu Mincho" panose="02020400000000000000" pitchFamily="18" charset="-128"/>
              </a:rPr>
              <a:t>này</a:t>
            </a:r>
            <a:r>
              <a:rPr lang="en-US" sz="1800" dirty="0">
                <a:effectLst/>
                <a:latin typeface="Times New Roman" panose="02020603050405020304" pitchFamily="18" charset="0"/>
                <a:ea typeface="Yu Mincho" panose="02020400000000000000" pitchFamily="18" charset="-128"/>
              </a:rPr>
              <a:t> </a:t>
            </a:r>
            <a:r>
              <a:rPr lang="en-US" sz="1800" dirty="0" err="1">
                <a:effectLst/>
                <a:latin typeface="Times New Roman" panose="02020603050405020304" pitchFamily="18" charset="0"/>
                <a:ea typeface="Yu Mincho" panose="02020400000000000000" pitchFamily="18" charset="-128"/>
              </a:rPr>
              <a:t>đóng</a:t>
            </a:r>
            <a:r>
              <a:rPr lang="en-US" sz="1800" dirty="0">
                <a:effectLst/>
                <a:latin typeface="Times New Roman" panose="02020603050405020304" pitchFamily="18" charset="0"/>
                <a:ea typeface="Yu Mincho" panose="02020400000000000000" pitchFamily="18" charset="-128"/>
              </a:rPr>
              <a:t> </a:t>
            </a:r>
            <a:r>
              <a:rPr lang="en-US" sz="1800" dirty="0" err="1">
                <a:effectLst/>
                <a:latin typeface="Times New Roman" panose="02020603050405020304" pitchFamily="18" charset="0"/>
                <a:ea typeface="Yu Mincho" panose="02020400000000000000" pitchFamily="18" charset="-128"/>
              </a:rPr>
              <a:t>góp</a:t>
            </a:r>
            <a:r>
              <a:rPr lang="en-US" sz="1800" dirty="0">
                <a:effectLst/>
                <a:latin typeface="Times New Roman" panose="02020603050405020304" pitchFamily="18" charset="0"/>
                <a:ea typeface="Yu Mincho" panose="02020400000000000000" pitchFamily="18" charset="-128"/>
              </a:rPr>
              <a:t> </a:t>
            </a:r>
            <a:r>
              <a:rPr lang="en-US" sz="1800" dirty="0" err="1">
                <a:effectLst/>
                <a:latin typeface="Times New Roman" panose="02020603050405020304" pitchFamily="18" charset="0"/>
                <a:ea typeface="Yu Mincho" panose="02020400000000000000" pitchFamily="18" charset="-128"/>
              </a:rPr>
              <a:t>đáng</a:t>
            </a:r>
            <a:r>
              <a:rPr lang="en-US" sz="1800" dirty="0">
                <a:effectLst/>
                <a:latin typeface="Times New Roman" panose="02020603050405020304" pitchFamily="18" charset="0"/>
                <a:ea typeface="Yu Mincho" panose="02020400000000000000" pitchFamily="18" charset="-128"/>
              </a:rPr>
              <a:t> </a:t>
            </a:r>
            <a:r>
              <a:rPr lang="en-US" sz="1800" dirty="0" err="1">
                <a:effectLst/>
                <a:latin typeface="Times New Roman" panose="02020603050405020304" pitchFamily="18" charset="0"/>
                <a:ea typeface="Yu Mincho" panose="02020400000000000000" pitchFamily="18" charset="-128"/>
              </a:rPr>
              <a:t>kể</a:t>
            </a:r>
            <a:r>
              <a:rPr lang="en-US" sz="1800" dirty="0">
                <a:effectLst/>
                <a:latin typeface="Times New Roman" panose="02020603050405020304" pitchFamily="18" charset="0"/>
                <a:ea typeface="Yu Mincho" panose="02020400000000000000" pitchFamily="18" charset="-128"/>
              </a:rPr>
              <a:t> </a:t>
            </a:r>
            <a:r>
              <a:rPr lang="en-US" sz="1800" dirty="0" err="1">
                <a:effectLst/>
                <a:latin typeface="Times New Roman" panose="02020603050405020304" pitchFamily="18" charset="0"/>
                <a:ea typeface="Yu Mincho" panose="02020400000000000000" pitchFamily="18" charset="-128"/>
              </a:rPr>
              <a:t>vào</a:t>
            </a:r>
            <a:r>
              <a:rPr lang="en-US" sz="1800" dirty="0">
                <a:effectLst/>
                <a:latin typeface="Times New Roman" panose="02020603050405020304" pitchFamily="18" charset="0"/>
                <a:ea typeface="Yu Mincho" panose="02020400000000000000" pitchFamily="18" charset="-128"/>
              </a:rPr>
              <a:t> </a:t>
            </a:r>
            <a:r>
              <a:rPr lang="en-US" sz="1800" dirty="0" err="1">
                <a:effectLst/>
                <a:latin typeface="Times New Roman" panose="02020603050405020304" pitchFamily="18" charset="0"/>
                <a:ea typeface="Yu Mincho" panose="02020400000000000000" pitchFamily="18" charset="-128"/>
              </a:rPr>
              <a:t>việc</a:t>
            </a:r>
            <a:r>
              <a:rPr lang="en-US" sz="1800" dirty="0">
                <a:effectLst/>
                <a:latin typeface="Times New Roman" panose="02020603050405020304" pitchFamily="18" charset="0"/>
                <a:ea typeface="Yu Mincho" panose="02020400000000000000" pitchFamily="18" charset="-128"/>
              </a:rPr>
              <a:t> </a:t>
            </a:r>
            <a:r>
              <a:rPr lang="en-US" sz="1800" dirty="0" err="1">
                <a:effectLst/>
                <a:latin typeface="Times New Roman" panose="02020603050405020304" pitchFamily="18" charset="0"/>
                <a:ea typeface="Yu Mincho" panose="02020400000000000000" pitchFamily="18" charset="-128"/>
              </a:rPr>
              <a:t>phân</a:t>
            </a:r>
            <a:r>
              <a:rPr lang="en-US" sz="1800" dirty="0">
                <a:effectLst/>
                <a:latin typeface="Times New Roman" panose="02020603050405020304" pitchFamily="18" charset="0"/>
                <a:ea typeface="Yu Mincho" panose="02020400000000000000" pitchFamily="18" charset="-128"/>
              </a:rPr>
              <a:t> </a:t>
            </a:r>
            <a:r>
              <a:rPr lang="en-US" sz="1800" dirty="0" err="1">
                <a:effectLst/>
                <a:latin typeface="Times New Roman" panose="02020603050405020304" pitchFamily="18" charset="0"/>
                <a:ea typeface="Yu Mincho" panose="02020400000000000000" pitchFamily="18" charset="-128"/>
              </a:rPr>
              <a:t>tích</a:t>
            </a:r>
            <a:r>
              <a:rPr lang="en-US" sz="1800" dirty="0">
                <a:effectLst/>
                <a:latin typeface="Times New Roman" panose="02020603050405020304" pitchFamily="18" charset="0"/>
                <a:ea typeface="Yu Mincho" panose="02020400000000000000" pitchFamily="18" charset="-128"/>
              </a:rPr>
              <a:t> </a:t>
            </a:r>
            <a:r>
              <a:rPr lang="en-US" sz="1800" dirty="0" err="1">
                <a:effectLst/>
                <a:latin typeface="Times New Roman" panose="02020603050405020304" pitchFamily="18" charset="0"/>
                <a:ea typeface="Yu Mincho" panose="02020400000000000000" pitchFamily="18" charset="-128"/>
              </a:rPr>
              <a:t>và</a:t>
            </a:r>
            <a:r>
              <a:rPr lang="en-US" sz="1800" dirty="0">
                <a:effectLst/>
                <a:latin typeface="Times New Roman" panose="02020603050405020304" pitchFamily="18" charset="0"/>
                <a:ea typeface="Yu Mincho" panose="02020400000000000000" pitchFamily="18" charset="-128"/>
              </a:rPr>
              <a:t> </a:t>
            </a:r>
            <a:r>
              <a:rPr lang="en-US" sz="1800" dirty="0" err="1">
                <a:effectLst/>
                <a:latin typeface="Times New Roman" panose="02020603050405020304" pitchFamily="18" charset="0"/>
                <a:ea typeface="Yu Mincho" panose="02020400000000000000" pitchFamily="18" charset="-128"/>
              </a:rPr>
              <a:t>đưa</a:t>
            </a:r>
            <a:r>
              <a:rPr lang="en-US" sz="1800" dirty="0">
                <a:effectLst/>
                <a:latin typeface="Times New Roman" panose="02020603050405020304" pitchFamily="18" charset="0"/>
                <a:ea typeface="Yu Mincho" panose="02020400000000000000" pitchFamily="18" charset="-128"/>
              </a:rPr>
              <a:t> </a:t>
            </a:r>
            <a:r>
              <a:rPr lang="en-US" sz="1800" dirty="0" err="1">
                <a:effectLst/>
                <a:latin typeface="Times New Roman" panose="02020603050405020304" pitchFamily="18" charset="0"/>
                <a:ea typeface="Yu Mincho" panose="02020400000000000000" pitchFamily="18" charset="-128"/>
              </a:rPr>
              <a:t>ra</a:t>
            </a:r>
            <a:r>
              <a:rPr lang="en-US" sz="1800" dirty="0">
                <a:effectLst/>
                <a:latin typeface="Times New Roman" panose="02020603050405020304" pitchFamily="18" charset="0"/>
                <a:ea typeface="Yu Mincho" panose="02020400000000000000" pitchFamily="18" charset="-128"/>
              </a:rPr>
              <a:t> </a:t>
            </a:r>
            <a:r>
              <a:rPr lang="en-US" sz="1800" dirty="0" err="1">
                <a:effectLst/>
                <a:latin typeface="Times New Roman" panose="02020603050405020304" pitchFamily="18" charset="0"/>
                <a:ea typeface="Yu Mincho" panose="02020400000000000000" pitchFamily="18" charset="-128"/>
              </a:rPr>
              <a:t>các</a:t>
            </a:r>
            <a:r>
              <a:rPr lang="en-US" sz="1800" dirty="0">
                <a:effectLst/>
                <a:latin typeface="Times New Roman" panose="02020603050405020304" pitchFamily="18" charset="0"/>
                <a:ea typeface="Yu Mincho" panose="02020400000000000000" pitchFamily="18" charset="-128"/>
              </a:rPr>
              <a:t> </a:t>
            </a:r>
            <a:r>
              <a:rPr lang="en-US" sz="1800" dirty="0" err="1">
                <a:effectLst/>
                <a:latin typeface="Times New Roman" panose="02020603050405020304" pitchFamily="18" charset="0"/>
                <a:ea typeface="Yu Mincho" panose="02020400000000000000" pitchFamily="18" charset="-128"/>
              </a:rPr>
              <a:t>kết</a:t>
            </a:r>
            <a:r>
              <a:rPr lang="en-US" sz="1800" dirty="0">
                <a:effectLst/>
                <a:latin typeface="Times New Roman" panose="02020603050405020304" pitchFamily="18" charset="0"/>
                <a:ea typeface="Yu Mincho" panose="02020400000000000000" pitchFamily="18" charset="-128"/>
              </a:rPr>
              <a:t> </a:t>
            </a:r>
            <a:r>
              <a:rPr lang="en-US" sz="1800" dirty="0" err="1">
                <a:effectLst/>
                <a:latin typeface="Times New Roman" panose="02020603050405020304" pitchFamily="18" charset="0"/>
                <a:ea typeface="Yu Mincho" panose="02020400000000000000" pitchFamily="18" charset="-128"/>
              </a:rPr>
              <a:t>luận</a:t>
            </a:r>
            <a:r>
              <a:rPr lang="en-US" sz="1800" dirty="0">
                <a:effectLst/>
                <a:latin typeface="Times New Roman" panose="02020603050405020304" pitchFamily="18" charset="0"/>
                <a:ea typeface="Yu Mincho" panose="02020400000000000000" pitchFamily="18" charset="-128"/>
              </a:rPr>
              <a:t> </a:t>
            </a:r>
            <a:r>
              <a:rPr lang="en-US" sz="1800" dirty="0" err="1">
                <a:effectLst/>
                <a:latin typeface="Times New Roman" panose="02020603050405020304" pitchFamily="18" charset="0"/>
                <a:ea typeface="Yu Mincho" panose="02020400000000000000" pitchFamily="18" charset="-128"/>
              </a:rPr>
              <a:t>quan</a:t>
            </a:r>
            <a:r>
              <a:rPr lang="en-US" sz="1800" dirty="0">
                <a:effectLst/>
                <a:latin typeface="Times New Roman" panose="02020603050405020304" pitchFamily="18" charset="0"/>
                <a:ea typeface="Yu Mincho" panose="02020400000000000000" pitchFamily="18" charset="-128"/>
              </a:rPr>
              <a:t> </a:t>
            </a:r>
            <a:r>
              <a:rPr lang="en-US" sz="1800" dirty="0" err="1">
                <a:effectLst/>
                <a:latin typeface="Times New Roman" panose="02020603050405020304" pitchFamily="18" charset="0"/>
                <a:ea typeface="Yu Mincho" panose="02020400000000000000" pitchFamily="18" charset="-128"/>
              </a:rPr>
              <a:t>trọng</a:t>
            </a:r>
            <a:r>
              <a:rPr lang="en-US" sz="1800" dirty="0">
                <a:effectLst/>
                <a:latin typeface="Times New Roman" panose="02020603050405020304" pitchFamily="18" charset="0"/>
                <a:ea typeface="Yu Mincho" panose="02020400000000000000" pitchFamily="18" charset="-128"/>
              </a:rPr>
              <a:t> </a:t>
            </a:r>
            <a:r>
              <a:rPr lang="en-US" sz="1800" dirty="0" err="1">
                <a:effectLst/>
                <a:latin typeface="Times New Roman" panose="02020603050405020304" pitchFamily="18" charset="0"/>
                <a:ea typeface="Yu Mincho" panose="02020400000000000000" pitchFamily="18" charset="-128"/>
              </a:rPr>
              <a:t>từ</a:t>
            </a:r>
            <a:r>
              <a:rPr lang="en-US" sz="1800" dirty="0">
                <a:effectLst/>
                <a:latin typeface="Times New Roman" panose="02020603050405020304" pitchFamily="18" charset="0"/>
                <a:ea typeface="Yu Mincho" panose="02020400000000000000" pitchFamily="18" charset="-128"/>
              </a:rPr>
              <a:t> </a:t>
            </a:r>
            <a:r>
              <a:rPr lang="en-US" sz="1800" dirty="0" err="1">
                <a:effectLst/>
                <a:latin typeface="Times New Roman" panose="02020603050405020304" pitchFamily="18" charset="0"/>
                <a:ea typeface="Yu Mincho" panose="02020400000000000000" pitchFamily="18" charset="-128"/>
              </a:rPr>
              <a:t>dữ</a:t>
            </a:r>
            <a:r>
              <a:rPr lang="en-US" sz="1800" dirty="0">
                <a:effectLst/>
                <a:latin typeface="Times New Roman" panose="02020603050405020304" pitchFamily="18" charset="0"/>
                <a:ea typeface="Yu Mincho" panose="02020400000000000000" pitchFamily="18" charset="-128"/>
              </a:rPr>
              <a:t> </a:t>
            </a:r>
            <a:r>
              <a:rPr lang="en-US" sz="1800" dirty="0" err="1">
                <a:effectLst/>
                <a:latin typeface="Times New Roman" panose="02020603050405020304" pitchFamily="18" charset="0"/>
                <a:ea typeface="Yu Mincho" panose="02020400000000000000" pitchFamily="18" charset="-128"/>
              </a:rPr>
              <a:t>liệu</a:t>
            </a:r>
            <a:r>
              <a:rPr lang="en-US" sz="1800" dirty="0">
                <a:effectLst/>
                <a:latin typeface="Times New Roman" panose="02020603050405020304" pitchFamily="18" charset="0"/>
                <a:ea typeface="Yu Mincho" panose="02020400000000000000" pitchFamily="18" charset="-128"/>
              </a:rPr>
              <a:t>.</a:t>
            </a:r>
            <a:endParaRPr lang="en-US" dirty="0"/>
          </a:p>
        </p:txBody>
      </p:sp>
      <p:pic>
        <p:nvPicPr>
          <p:cNvPr id="7" name="Picture 6" descr="Cartoon of a child holding a yellow and blue stuffed animal&#10;&#10;Description automatically generated">
            <a:extLst>
              <a:ext uri="{FF2B5EF4-FFF2-40B4-BE49-F238E27FC236}">
                <a16:creationId xmlns:a16="http://schemas.microsoft.com/office/drawing/2014/main" id="{C306F375-B072-2432-EC5E-3EFA9CA390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6179" y="-244953"/>
            <a:ext cx="2946642" cy="1847850"/>
          </a:xfrm>
          <a:prstGeom prst="rect">
            <a:avLst/>
          </a:prstGeom>
        </p:spPr>
      </p:pic>
      <p:pic>
        <p:nvPicPr>
          <p:cNvPr id="9" name="Picture 8" descr="A cartoon of a blue and green animal&#10;&#10;Description automatically generated">
            <a:extLst>
              <a:ext uri="{FF2B5EF4-FFF2-40B4-BE49-F238E27FC236}">
                <a16:creationId xmlns:a16="http://schemas.microsoft.com/office/drawing/2014/main" id="{EC32E3E1-DB49-B88D-A9AA-3226163759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467" y="5248888"/>
            <a:ext cx="1814750" cy="1723750"/>
          </a:xfrm>
          <a:prstGeom prst="rect">
            <a:avLst/>
          </a:prstGeom>
        </p:spPr>
      </p:pic>
      <p:pic>
        <p:nvPicPr>
          <p:cNvPr id="11" name="Picture 10" descr="A group of cartoon animals&#10;&#10;Description automatically generated">
            <a:extLst>
              <a:ext uri="{FF2B5EF4-FFF2-40B4-BE49-F238E27FC236}">
                <a16:creationId xmlns:a16="http://schemas.microsoft.com/office/drawing/2014/main" id="{26B1EAD1-8365-587F-89EA-933350F502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0270" y="-95356"/>
            <a:ext cx="2791460" cy="1273058"/>
          </a:xfrm>
          <a:prstGeom prst="rect">
            <a:avLst/>
          </a:prstGeom>
        </p:spPr>
      </p:pic>
      <p:pic>
        <p:nvPicPr>
          <p:cNvPr id="13" name="Picture 12" descr="Cartoon blue elephant with red and white stripes&#10;&#10;Description automatically generated">
            <a:extLst>
              <a:ext uri="{FF2B5EF4-FFF2-40B4-BE49-F238E27FC236}">
                <a16:creationId xmlns:a16="http://schemas.microsoft.com/office/drawing/2014/main" id="{2D287700-C81A-0508-3606-574AA48293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2099"/>
            <a:ext cx="1929383" cy="1672132"/>
          </a:xfrm>
          <a:prstGeom prst="rect">
            <a:avLst/>
          </a:prstGeom>
        </p:spPr>
      </p:pic>
      <p:pic>
        <p:nvPicPr>
          <p:cNvPr id="15" name="Picture 14" descr="A cartoon of a turtle&#10;&#10;Description automatically generated">
            <a:extLst>
              <a:ext uri="{FF2B5EF4-FFF2-40B4-BE49-F238E27FC236}">
                <a16:creationId xmlns:a16="http://schemas.microsoft.com/office/drawing/2014/main" id="{10EC483A-6E38-21E5-723D-E188E7CC13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66401" y="5047603"/>
            <a:ext cx="1513578" cy="1810397"/>
          </a:xfrm>
          <a:prstGeom prst="rect">
            <a:avLst/>
          </a:prstGeom>
        </p:spPr>
      </p:pic>
    </p:spTree>
    <p:extLst>
      <p:ext uri="{BB962C8B-B14F-4D97-AF65-F5344CB8AC3E}">
        <p14:creationId xmlns:p14="http://schemas.microsoft.com/office/powerpoint/2010/main" val="2201486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5258B98-3BD5-0A20-B0E7-944EAEB2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C74AEE6-9CA7-5247-DC34-99634247DF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E906F54D-04EF-4345-A564-7A7B57B6CE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4A63FA5D-402E-473D-AF05-018BE28B2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5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F77A9DA-7FBC-47BA-CC46-4CE9D5594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7781"/>
            <a:ext cx="6099574" cy="3640219"/>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D693D59-4EE0-D737-BFB7-89F6908B8C55}"/>
              </a:ext>
            </a:extLst>
          </p:cNvPr>
          <p:cNvSpPr>
            <a:spLocks noGrp="1"/>
          </p:cNvSpPr>
          <p:nvPr>
            <p:ph type="title"/>
          </p:nvPr>
        </p:nvSpPr>
        <p:spPr>
          <a:xfrm>
            <a:off x="990428" y="1142999"/>
            <a:ext cx="4118718" cy="2519939"/>
          </a:xfrm>
        </p:spPr>
        <p:txBody>
          <a:bodyPr vert="horz" lIns="91440" tIns="45720" rIns="91440" bIns="45720" rtlCol="0" anchor="b">
            <a:normAutofit/>
          </a:bodyPr>
          <a:lstStyle/>
          <a:p>
            <a:pPr algn="ctr"/>
            <a:r>
              <a:rPr lang="en-US"/>
              <a:t>CÔng cụ sử dụng </a:t>
            </a:r>
          </a:p>
        </p:txBody>
      </p:sp>
      <p:pic>
        <p:nvPicPr>
          <p:cNvPr id="5" name="Content Placeholder 4" descr="A colorful logo with icons around it&#10;&#10;Description automatically generated with medium confidence">
            <a:extLst>
              <a:ext uri="{FF2B5EF4-FFF2-40B4-BE49-F238E27FC236}">
                <a16:creationId xmlns:a16="http://schemas.microsoft.com/office/drawing/2014/main" id="{45D0A845-5428-C588-1300-B1524186473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316"/>
          <a:stretch/>
        </p:blipFill>
        <p:spPr>
          <a:xfrm>
            <a:off x="6095992" y="1"/>
            <a:ext cx="6096000" cy="3429000"/>
          </a:xfrm>
          <a:prstGeom prst="rect">
            <a:avLst/>
          </a:prstGeom>
        </p:spPr>
      </p:pic>
      <p:pic>
        <p:nvPicPr>
          <p:cNvPr id="7" name="Picture 6" descr="A logo for a company&#10;&#10;Description automatically generated">
            <a:extLst>
              <a:ext uri="{FF2B5EF4-FFF2-40B4-BE49-F238E27FC236}">
                <a16:creationId xmlns:a16="http://schemas.microsoft.com/office/drawing/2014/main" id="{D042626F-0A87-26F7-5CCF-2389B3F03AD9}"/>
              </a:ext>
            </a:extLst>
          </p:cNvPr>
          <p:cNvPicPr>
            <a:picLocks noChangeAspect="1"/>
          </p:cNvPicPr>
          <p:nvPr/>
        </p:nvPicPr>
        <p:blipFill rotWithShape="1">
          <a:blip r:embed="rId3">
            <a:extLst>
              <a:ext uri="{28A0092B-C50C-407E-A947-70E740481C1C}">
                <a14:useLocalDpi xmlns:a14="http://schemas.microsoft.com/office/drawing/2010/main" val="0"/>
              </a:ext>
            </a:extLst>
          </a:blip>
          <a:srcRect t="15730"/>
          <a:stretch/>
        </p:blipFill>
        <p:spPr>
          <a:xfrm>
            <a:off x="6096008" y="3429000"/>
            <a:ext cx="6095999" cy="3429000"/>
          </a:xfrm>
          <a:prstGeom prst="rect">
            <a:avLst/>
          </a:prstGeom>
        </p:spPr>
      </p:pic>
      <p:cxnSp>
        <p:nvCxnSpPr>
          <p:cNvPr id="22" name="Straight Connector 21">
            <a:extLst>
              <a:ext uri="{FF2B5EF4-FFF2-40B4-BE49-F238E27FC236}">
                <a16:creationId xmlns:a16="http://schemas.microsoft.com/office/drawing/2014/main" id="{6F74F1A1-974F-4A78-BA0B-FBDA76B085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564210" y="395142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3328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E2FB0-C5DB-B509-91C6-69BD848A1512}"/>
              </a:ext>
            </a:extLst>
          </p:cNvPr>
          <p:cNvSpPr>
            <a:spLocks noGrp="1"/>
          </p:cNvSpPr>
          <p:nvPr>
            <p:ph type="title"/>
          </p:nvPr>
        </p:nvSpPr>
        <p:spPr>
          <a:xfrm>
            <a:off x="1185007" y="467360"/>
            <a:ext cx="4178300" cy="624840"/>
          </a:xfrm>
        </p:spPr>
        <p:txBody>
          <a:bodyPr/>
          <a:lstStyle/>
          <a:p>
            <a:r>
              <a:rPr lang="en-US" dirty="0" err="1"/>
              <a:t>Phân</a:t>
            </a:r>
            <a:r>
              <a:rPr lang="en-US" dirty="0"/>
              <a:t> </a:t>
            </a:r>
            <a:r>
              <a:rPr lang="en-US" dirty="0" err="1"/>
              <a:t>tích</a:t>
            </a:r>
            <a:r>
              <a:rPr lang="en-US" dirty="0"/>
              <a:t> </a:t>
            </a:r>
            <a:r>
              <a:rPr lang="en-US" dirty="0" err="1"/>
              <a:t>dữ</a:t>
            </a:r>
            <a:r>
              <a:rPr lang="en-US" dirty="0"/>
              <a:t> </a:t>
            </a:r>
            <a:r>
              <a:rPr lang="en-US" dirty="0" err="1"/>
              <a:t>liệu</a:t>
            </a:r>
            <a:r>
              <a:rPr lang="en-US" dirty="0"/>
              <a:t> </a:t>
            </a:r>
          </a:p>
        </p:txBody>
      </p:sp>
      <p:grpSp>
        <p:nvGrpSpPr>
          <p:cNvPr id="6" name="Group 2">
            <a:extLst>
              <a:ext uri="{FF2B5EF4-FFF2-40B4-BE49-F238E27FC236}">
                <a16:creationId xmlns:a16="http://schemas.microsoft.com/office/drawing/2014/main" id="{85642278-A4B4-36A8-DEA2-9E600D007153}"/>
              </a:ext>
            </a:extLst>
          </p:cNvPr>
          <p:cNvGrpSpPr/>
          <p:nvPr/>
        </p:nvGrpSpPr>
        <p:grpSpPr>
          <a:xfrm>
            <a:off x="470371" y="1092200"/>
            <a:ext cx="10809104" cy="5611539"/>
            <a:chOff x="0" y="-420609"/>
            <a:chExt cx="7338491" cy="2903867"/>
          </a:xfrm>
        </p:grpSpPr>
        <p:sp>
          <p:nvSpPr>
            <p:cNvPr id="7" name="Freeform 3">
              <a:extLst>
                <a:ext uri="{FF2B5EF4-FFF2-40B4-BE49-F238E27FC236}">
                  <a16:creationId xmlns:a16="http://schemas.microsoft.com/office/drawing/2014/main" id="{75E0E058-7D32-EC74-B946-46893F684C22}"/>
                </a:ext>
              </a:extLst>
            </p:cNvPr>
            <p:cNvSpPr/>
            <p:nvPr/>
          </p:nvSpPr>
          <p:spPr>
            <a:xfrm>
              <a:off x="4231670" y="-420609"/>
              <a:ext cx="3106821" cy="2903867"/>
            </a:xfrm>
            <a:custGeom>
              <a:avLst/>
              <a:gdLst/>
              <a:ahLst/>
              <a:cxnLst/>
              <a:rect l="l" t="t" r="r" b="b"/>
              <a:pathLst>
                <a:path w="2508756" h="2326493">
                  <a:moveTo>
                    <a:pt x="12191" y="0"/>
                  </a:moveTo>
                  <a:lnTo>
                    <a:pt x="2496564" y="0"/>
                  </a:lnTo>
                  <a:cubicBezTo>
                    <a:pt x="2499798" y="0"/>
                    <a:pt x="2502899" y="1284"/>
                    <a:pt x="2505185" y="3571"/>
                  </a:cubicBezTo>
                  <a:cubicBezTo>
                    <a:pt x="2507472" y="5857"/>
                    <a:pt x="2508756" y="8958"/>
                    <a:pt x="2508756" y="12191"/>
                  </a:cubicBezTo>
                  <a:lnTo>
                    <a:pt x="2508756" y="2314302"/>
                  </a:lnTo>
                  <a:cubicBezTo>
                    <a:pt x="2508756" y="2321035"/>
                    <a:pt x="2503298" y="2326493"/>
                    <a:pt x="2496564" y="2326493"/>
                  </a:cubicBezTo>
                  <a:lnTo>
                    <a:pt x="12191" y="2326493"/>
                  </a:lnTo>
                  <a:cubicBezTo>
                    <a:pt x="8958" y="2326493"/>
                    <a:pt x="5857" y="2325209"/>
                    <a:pt x="3571" y="2322923"/>
                  </a:cubicBezTo>
                  <a:cubicBezTo>
                    <a:pt x="1284" y="2320636"/>
                    <a:pt x="0" y="2317535"/>
                    <a:pt x="0" y="2314302"/>
                  </a:cubicBezTo>
                  <a:lnTo>
                    <a:pt x="0" y="12191"/>
                  </a:lnTo>
                  <a:cubicBezTo>
                    <a:pt x="0" y="8958"/>
                    <a:pt x="1284" y="5857"/>
                    <a:pt x="3571" y="3571"/>
                  </a:cubicBezTo>
                  <a:cubicBezTo>
                    <a:pt x="5857" y="1284"/>
                    <a:pt x="8958" y="0"/>
                    <a:pt x="12191" y="0"/>
                  </a:cubicBezTo>
                  <a:close/>
                </a:path>
              </a:pathLst>
            </a:custGeom>
            <a:solidFill>
              <a:srgbClr val="FBEFDC"/>
            </a:solidFill>
            <a:ln cap="sq">
              <a:noFill/>
              <a:prstDash val="solid"/>
              <a:miter/>
            </a:ln>
          </p:spPr>
          <p:txBody>
            <a:bodyPr/>
            <a:lstStyle/>
            <a:p>
              <a:r>
                <a:rPr lang="en-US" sz="2300" dirty="0"/>
                <a:t>-</a:t>
              </a:r>
              <a:r>
                <a:rPr lang="en-US" sz="2300" b="1" dirty="0"/>
                <a:t>Name</a:t>
              </a:r>
              <a:r>
                <a:rPr lang="en-US" sz="2300" dirty="0"/>
                <a:t>: </a:t>
              </a:r>
              <a:r>
                <a:rPr lang="en-US" sz="2300" dirty="0" err="1"/>
                <a:t>Tên</a:t>
              </a:r>
              <a:r>
                <a:rPr lang="en-US" sz="2300" dirty="0"/>
                <a:t> </a:t>
              </a:r>
              <a:r>
                <a:rPr lang="en-US" sz="2300" dirty="0" err="1"/>
                <a:t>của</a:t>
              </a:r>
              <a:r>
                <a:rPr lang="en-US" sz="2300" dirty="0"/>
                <a:t> </a:t>
              </a:r>
              <a:r>
                <a:rPr lang="en-US" sz="2300" dirty="0" err="1"/>
                <a:t>pokemon</a:t>
              </a:r>
              <a:endParaRPr lang="en-US" sz="2300" dirty="0"/>
            </a:p>
            <a:p>
              <a:r>
                <a:rPr lang="en-US" sz="2300" dirty="0"/>
                <a:t>-</a:t>
              </a:r>
              <a:r>
                <a:rPr lang="en-US" sz="2300" b="1" dirty="0"/>
                <a:t>Type</a:t>
              </a:r>
              <a:r>
                <a:rPr lang="en-US" sz="2300" dirty="0"/>
                <a:t>: </a:t>
              </a:r>
              <a:r>
                <a:rPr lang="en-US" sz="2300" dirty="0" err="1"/>
                <a:t>Hệ</a:t>
              </a:r>
              <a:r>
                <a:rPr lang="en-US" sz="2300" dirty="0"/>
                <a:t> </a:t>
              </a:r>
              <a:r>
                <a:rPr lang="en-US" sz="2300" dirty="0" err="1"/>
                <a:t>của</a:t>
              </a:r>
              <a:r>
                <a:rPr lang="en-US" sz="2300" dirty="0"/>
                <a:t> </a:t>
              </a:r>
              <a:r>
                <a:rPr lang="en-US" sz="2300" dirty="0" err="1"/>
                <a:t>pokemon</a:t>
              </a:r>
              <a:endParaRPr lang="en-US" sz="2300" dirty="0"/>
            </a:p>
            <a:p>
              <a:r>
                <a:rPr lang="en-US" sz="2300" dirty="0"/>
                <a:t>-</a:t>
              </a:r>
              <a:r>
                <a:rPr lang="en-US" sz="2300" b="1" dirty="0"/>
                <a:t>Total</a:t>
              </a:r>
              <a:r>
                <a:rPr lang="en-US" sz="2300" dirty="0"/>
                <a:t>: </a:t>
              </a:r>
              <a:r>
                <a:rPr lang="en-US" sz="2300" dirty="0" err="1"/>
                <a:t>Tổng</a:t>
              </a:r>
              <a:r>
                <a:rPr lang="en-US" sz="2300" dirty="0"/>
                <a:t> </a:t>
              </a:r>
              <a:r>
                <a:rPr lang="en-US" sz="2300" dirty="0" err="1"/>
                <a:t>giá</a:t>
              </a:r>
              <a:r>
                <a:rPr lang="en-US" sz="2300" dirty="0"/>
                <a:t> </a:t>
              </a:r>
              <a:r>
                <a:rPr lang="en-US" sz="2300" dirty="0" err="1"/>
                <a:t>trị</a:t>
              </a:r>
              <a:r>
                <a:rPr lang="en-US" sz="2300" dirty="0"/>
                <a:t> </a:t>
              </a:r>
              <a:r>
                <a:rPr lang="en-US" sz="2300" dirty="0" err="1"/>
                <a:t>chỉ</a:t>
              </a:r>
              <a:r>
                <a:rPr lang="en-US" sz="2300" dirty="0"/>
                <a:t> </a:t>
              </a:r>
              <a:r>
                <a:rPr lang="en-US" sz="2300" dirty="0" err="1"/>
                <a:t>số</a:t>
              </a:r>
              <a:r>
                <a:rPr lang="en-US" sz="2300" dirty="0"/>
                <a:t> </a:t>
              </a:r>
              <a:r>
                <a:rPr lang="en-US" sz="2300" dirty="0" err="1"/>
                <a:t>của</a:t>
              </a:r>
              <a:r>
                <a:rPr lang="en-US" sz="2300" dirty="0"/>
                <a:t> </a:t>
              </a:r>
              <a:r>
                <a:rPr lang="en-US" sz="2300" dirty="0" err="1"/>
                <a:t>Pokemon</a:t>
              </a:r>
              <a:endParaRPr lang="en-US" sz="2300" dirty="0"/>
            </a:p>
            <a:p>
              <a:r>
                <a:rPr lang="en-US" sz="2300" dirty="0"/>
                <a:t>-</a:t>
              </a:r>
              <a:r>
                <a:rPr lang="en-US" sz="2300" b="1" dirty="0"/>
                <a:t>Hp</a:t>
              </a:r>
              <a:r>
                <a:rPr lang="en-US" sz="2300" dirty="0"/>
                <a:t>: </a:t>
              </a:r>
              <a:r>
                <a:rPr lang="en-US" sz="2300" dirty="0" err="1"/>
                <a:t>Chỉ</a:t>
              </a:r>
              <a:r>
                <a:rPr lang="en-US" sz="2300" dirty="0"/>
                <a:t> </a:t>
              </a:r>
              <a:r>
                <a:rPr lang="en-US" sz="2300" dirty="0" err="1"/>
                <a:t>số</a:t>
              </a:r>
              <a:r>
                <a:rPr lang="en-US" sz="2300" dirty="0"/>
                <a:t> </a:t>
              </a:r>
              <a:r>
                <a:rPr lang="en-US" sz="2300" dirty="0" err="1"/>
                <a:t>máu</a:t>
              </a:r>
              <a:r>
                <a:rPr lang="en-US" sz="2300" dirty="0"/>
                <a:t> </a:t>
              </a:r>
              <a:r>
                <a:rPr lang="en-US" sz="2300" dirty="0" err="1"/>
                <a:t>của</a:t>
              </a:r>
              <a:r>
                <a:rPr lang="en-US" sz="2300" dirty="0"/>
                <a:t> </a:t>
              </a:r>
              <a:r>
                <a:rPr lang="en-US" sz="2300" dirty="0" err="1"/>
                <a:t>pokemon</a:t>
              </a:r>
              <a:endParaRPr lang="en-US" sz="2300" dirty="0"/>
            </a:p>
            <a:p>
              <a:r>
                <a:rPr lang="en-US" sz="2300" dirty="0"/>
                <a:t>-</a:t>
              </a:r>
              <a:r>
                <a:rPr lang="en-US" sz="2300" b="1" dirty="0"/>
                <a:t>Attack</a:t>
              </a:r>
              <a:r>
                <a:rPr lang="en-US" sz="2300" dirty="0"/>
                <a:t>: </a:t>
              </a:r>
              <a:r>
                <a:rPr lang="en-US" sz="2300" dirty="0" err="1"/>
                <a:t>Chỉ</a:t>
              </a:r>
              <a:r>
                <a:rPr lang="en-US" sz="2300" dirty="0"/>
                <a:t> </a:t>
              </a:r>
              <a:r>
                <a:rPr lang="en-US" sz="2300" dirty="0" err="1"/>
                <a:t>số</a:t>
              </a:r>
              <a:r>
                <a:rPr lang="en-US" sz="2300" dirty="0"/>
                <a:t> </a:t>
              </a:r>
              <a:r>
                <a:rPr lang="en-US" sz="2300" dirty="0" err="1"/>
                <a:t>tấn</a:t>
              </a:r>
              <a:r>
                <a:rPr lang="en-US" sz="2300" dirty="0"/>
                <a:t> </a:t>
              </a:r>
              <a:r>
                <a:rPr lang="en-US" sz="2300" dirty="0" err="1"/>
                <a:t>công</a:t>
              </a:r>
              <a:r>
                <a:rPr lang="en-US" sz="2300" dirty="0"/>
                <a:t> </a:t>
              </a:r>
              <a:r>
                <a:rPr lang="en-US" sz="2300" dirty="0" err="1"/>
                <a:t>của</a:t>
              </a:r>
              <a:r>
                <a:rPr lang="en-US" sz="2300" dirty="0"/>
                <a:t> </a:t>
              </a:r>
              <a:r>
                <a:rPr lang="en-US" sz="2300" dirty="0" err="1"/>
                <a:t>pokemon</a:t>
              </a:r>
              <a:endParaRPr lang="en-US" sz="2300" dirty="0"/>
            </a:p>
            <a:p>
              <a:r>
                <a:rPr lang="en-US" sz="2300" dirty="0"/>
                <a:t>-</a:t>
              </a:r>
              <a:r>
                <a:rPr lang="en-US" sz="2300" b="1" dirty="0"/>
                <a:t>Defense</a:t>
              </a:r>
              <a:r>
                <a:rPr lang="en-US" sz="2300" dirty="0"/>
                <a:t>: </a:t>
              </a:r>
              <a:r>
                <a:rPr lang="en-US" sz="2300" dirty="0" err="1"/>
                <a:t>Chỉ</a:t>
              </a:r>
              <a:r>
                <a:rPr lang="en-US" sz="2300" dirty="0"/>
                <a:t> </a:t>
              </a:r>
              <a:r>
                <a:rPr lang="en-US" sz="2300" dirty="0" err="1"/>
                <a:t>số</a:t>
              </a:r>
              <a:r>
                <a:rPr lang="en-US" sz="2300" dirty="0"/>
                <a:t> </a:t>
              </a:r>
              <a:r>
                <a:rPr lang="en-US" sz="2300" dirty="0" err="1"/>
                <a:t>phòng</a:t>
              </a:r>
              <a:r>
                <a:rPr lang="en-US" sz="2300" dirty="0"/>
                <a:t> </a:t>
              </a:r>
              <a:r>
                <a:rPr lang="en-US" sz="2300" dirty="0" err="1"/>
                <a:t>thủ</a:t>
              </a:r>
              <a:r>
                <a:rPr lang="en-US" sz="2300" dirty="0"/>
                <a:t> </a:t>
              </a:r>
              <a:r>
                <a:rPr lang="en-US" sz="2300" dirty="0" err="1"/>
                <a:t>của</a:t>
              </a:r>
              <a:r>
                <a:rPr lang="en-US" sz="2300" dirty="0"/>
                <a:t> </a:t>
              </a:r>
              <a:r>
                <a:rPr lang="en-US" sz="2300" dirty="0" err="1"/>
                <a:t>pokemon</a:t>
              </a:r>
              <a:endParaRPr lang="en-US" sz="2300" dirty="0"/>
            </a:p>
            <a:p>
              <a:r>
                <a:rPr lang="en-US" sz="2300" dirty="0"/>
                <a:t>-</a:t>
              </a:r>
              <a:r>
                <a:rPr lang="en-US" sz="2300" b="1" dirty="0"/>
                <a:t>Sp. </a:t>
              </a:r>
              <a:r>
                <a:rPr lang="en-US" sz="2300" b="1" dirty="0" err="1"/>
                <a:t>Atk</a:t>
              </a:r>
              <a:r>
                <a:rPr lang="en-US" sz="2300" b="1" dirty="0"/>
                <a:t>: </a:t>
              </a:r>
              <a:r>
                <a:rPr lang="en-US" sz="2300" dirty="0" err="1"/>
                <a:t>Chỉ</a:t>
              </a:r>
              <a:r>
                <a:rPr lang="en-US" sz="2300" dirty="0"/>
                <a:t> </a:t>
              </a:r>
              <a:r>
                <a:rPr lang="en-US" sz="2300" dirty="0" err="1"/>
                <a:t>số</a:t>
              </a:r>
              <a:r>
                <a:rPr lang="en-US" sz="2300" dirty="0"/>
                <a:t> </a:t>
              </a:r>
              <a:r>
                <a:rPr lang="en-US" sz="2300" dirty="0" err="1"/>
                <a:t>tấn</a:t>
              </a:r>
              <a:r>
                <a:rPr lang="en-US" sz="2300" dirty="0"/>
                <a:t> </a:t>
              </a:r>
              <a:r>
                <a:rPr lang="en-US" sz="2300" dirty="0" err="1"/>
                <a:t>công</a:t>
              </a:r>
              <a:r>
                <a:rPr lang="en-US" sz="2300" dirty="0"/>
                <a:t> </a:t>
              </a:r>
              <a:r>
                <a:rPr lang="en-US" sz="2300" dirty="0" err="1"/>
                <a:t>đặc</a:t>
              </a:r>
              <a:r>
                <a:rPr lang="en-US" sz="2300" dirty="0"/>
                <a:t> </a:t>
              </a:r>
              <a:r>
                <a:rPr lang="en-US" sz="2300" dirty="0" err="1"/>
                <a:t>biệt</a:t>
              </a:r>
              <a:r>
                <a:rPr lang="en-US" sz="2300" dirty="0"/>
                <a:t> </a:t>
              </a:r>
              <a:r>
                <a:rPr lang="en-US" sz="2300" dirty="0" err="1"/>
                <a:t>của</a:t>
              </a:r>
              <a:r>
                <a:rPr lang="en-US" sz="2300" dirty="0"/>
                <a:t> </a:t>
              </a:r>
              <a:r>
                <a:rPr lang="en-US" sz="2300" dirty="0" err="1"/>
                <a:t>pokemon</a:t>
              </a:r>
              <a:r>
                <a:rPr lang="en-US" sz="2300" dirty="0"/>
                <a:t> </a:t>
              </a:r>
              <a:r>
                <a:rPr lang="en-US" sz="2300" dirty="0" err="1"/>
                <a:t>khi</a:t>
              </a:r>
              <a:r>
                <a:rPr lang="en-US" sz="2300" dirty="0"/>
                <a:t> </a:t>
              </a:r>
              <a:r>
                <a:rPr lang="en-US" sz="2300" dirty="0" err="1"/>
                <a:t>sử</a:t>
              </a:r>
              <a:r>
                <a:rPr lang="en-US" sz="2300" dirty="0"/>
                <a:t> </a:t>
              </a:r>
              <a:r>
                <a:rPr lang="en-US" sz="2300" dirty="0" err="1"/>
                <a:t>dụng</a:t>
              </a:r>
              <a:r>
                <a:rPr lang="en-US" sz="2300" dirty="0"/>
                <a:t> </a:t>
              </a:r>
              <a:r>
                <a:rPr lang="en-US" sz="2300" dirty="0" err="1"/>
                <a:t>kĩ</a:t>
              </a:r>
              <a:r>
                <a:rPr lang="en-US" sz="2300" dirty="0"/>
                <a:t> </a:t>
              </a:r>
              <a:r>
                <a:rPr lang="en-US" sz="2300" dirty="0" err="1"/>
                <a:t>năng</a:t>
              </a:r>
              <a:r>
                <a:rPr lang="en-US" sz="2300" dirty="0"/>
                <a:t> </a:t>
              </a:r>
              <a:r>
                <a:rPr lang="en-US" sz="2300" dirty="0" err="1"/>
                <a:t>đặc</a:t>
              </a:r>
              <a:r>
                <a:rPr lang="en-US" sz="2300" dirty="0"/>
                <a:t> </a:t>
              </a:r>
              <a:r>
                <a:rPr lang="en-US" sz="2300" dirty="0" err="1"/>
                <a:t>biệt</a:t>
              </a:r>
              <a:endParaRPr lang="en-US" sz="2300" dirty="0"/>
            </a:p>
            <a:p>
              <a:r>
                <a:rPr lang="en-US" sz="2300" dirty="0"/>
                <a:t>-</a:t>
              </a:r>
              <a:r>
                <a:rPr lang="en-US" sz="2300" b="1" dirty="0"/>
                <a:t>Sp. Def: </a:t>
              </a:r>
              <a:r>
                <a:rPr lang="en-US" sz="2300" dirty="0" err="1"/>
                <a:t>Chỉ</a:t>
              </a:r>
              <a:r>
                <a:rPr lang="en-US" sz="2300" dirty="0"/>
                <a:t> </a:t>
              </a:r>
              <a:r>
                <a:rPr lang="en-US" sz="2300" dirty="0" err="1"/>
                <a:t>số</a:t>
              </a:r>
              <a:r>
                <a:rPr lang="en-US" sz="2300" dirty="0"/>
                <a:t> </a:t>
              </a:r>
              <a:r>
                <a:rPr lang="en-US" sz="2300" dirty="0" err="1"/>
                <a:t>phòng</a:t>
              </a:r>
              <a:r>
                <a:rPr lang="en-US" sz="2300" dirty="0"/>
                <a:t> </a:t>
              </a:r>
              <a:r>
                <a:rPr lang="en-US" sz="2300" dirty="0" err="1"/>
                <a:t>thủ</a:t>
              </a:r>
              <a:r>
                <a:rPr lang="en-US" sz="2300" dirty="0"/>
                <a:t> </a:t>
              </a:r>
              <a:r>
                <a:rPr lang="en-US" sz="2300" dirty="0" err="1"/>
                <a:t>đặc</a:t>
              </a:r>
              <a:r>
                <a:rPr lang="en-US" sz="2300" dirty="0"/>
                <a:t> </a:t>
              </a:r>
              <a:r>
                <a:rPr lang="en-US" sz="2300" dirty="0" err="1"/>
                <a:t>biệt</a:t>
              </a:r>
              <a:r>
                <a:rPr lang="en-US" sz="2300" dirty="0"/>
                <a:t> </a:t>
              </a:r>
              <a:r>
                <a:rPr lang="en-US" sz="2300" dirty="0" err="1"/>
                <a:t>của</a:t>
              </a:r>
              <a:r>
                <a:rPr lang="en-US" sz="2300" dirty="0"/>
                <a:t> </a:t>
              </a:r>
              <a:r>
                <a:rPr lang="en-US" sz="2300" dirty="0" err="1"/>
                <a:t>pokemon</a:t>
              </a:r>
              <a:r>
                <a:rPr lang="en-US" sz="2300" dirty="0"/>
                <a:t> </a:t>
              </a:r>
              <a:r>
                <a:rPr lang="en-US" sz="2300" dirty="0" err="1"/>
                <a:t>chống</a:t>
              </a:r>
              <a:r>
                <a:rPr lang="en-US" sz="2300" dirty="0"/>
                <a:t> </a:t>
              </a:r>
              <a:r>
                <a:rPr lang="en-US" sz="2300" dirty="0" err="1"/>
                <a:t>đỡ</a:t>
              </a:r>
              <a:r>
                <a:rPr lang="en-US" sz="2300" dirty="0"/>
                <a:t> </a:t>
              </a:r>
              <a:r>
                <a:rPr lang="en-US" sz="2300" dirty="0" err="1"/>
                <a:t>lại</a:t>
              </a:r>
              <a:r>
                <a:rPr lang="en-US" sz="2300" dirty="0"/>
                <a:t> </a:t>
              </a:r>
              <a:r>
                <a:rPr lang="en-US" sz="2300" dirty="0" err="1"/>
                <a:t>kĩ</a:t>
              </a:r>
              <a:r>
                <a:rPr lang="en-US" sz="2300" dirty="0"/>
                <a:t> </a:t>
              </a:r>
              <a:r>
                <a:rPr lang="en-US" sz="2300" dirty="0" err="1"/>
                <a:t>năng</a:t>
              </a:r>
              <a:r>
                <a:rPr lang="en-US" sz="2300" dirty="0"/>
                <a:t> </a:t>
              </a:r>
              <a:r>
                <a:rPr lang="en-US" sz="2300" dirty="0" err="1"/>
                <a:t>đặc</a:t>
              </a:r>
              <a:r>
                <a:rPr lang="en-US" sz="2300" dirty="0"/>
                <a:t> </a:t>
              </a:r>
              <a:r>
                <a:rPr lang="en-US" sz="2300" dirty="0" err="1"/>
                <a:t>biệt</a:t>
              </a:r>
              <a:r>
                <a:rPr lang="en-US" sz="2300" dirty="0"/>
                <a:t> </a:t>
              </a:r>
              <a:r>
                <a:rPr lang="en-US" sz="2300" dirty="0" err="1"/>
                <a:t>của</a:t>
              </a:r>
              <a:r>
                <a:rPr lang="en-US" sz="2300" dirty="0"/>
                <a:t> </a:t>
              </a:r>
              <a:r>
                <a:rPr lang="en-US" sz="2300" dirty="0" err="1"/>
                <a:t>đối</a:t>
              </a:r>
              <a:r>
                <a:rPr lang="en-US" sz="2300" dirty="0"/>
                <a:t> </a:t>
              </a:r>
              <a:r>
                <a:rPr lang="en-US" sz="2300" dirty="0" err="1"/>
                <a:t>thủ</a:t>
              </a:r>
              <a:endParaRPr lang="en-US" sz="2300" dirty="0"/>
            </a:p>
            <a:p>
              <a:r>
                <a:rPr lang="en-US" sz="2300" dirty="0"/>
                <a:t>-</a:t>
              </a:r>
              <a:r>
                <a:rPr lang="en-US" sz="2300" b="1" dirty="0"/>
                <a:t>Speed:</a:t>
              </a:r>
              <a:r>
                <a:rPr lang="en-US" sz="2300" dirty="0"/>
                <a:t> </a:t>
              </a:r>
              <a:r>
                <a:rPr lang="en-US" sz="2300" dirty="0" err="1"/>
                <a:t>Chỉ</a:t>
              </a:r>
              <a:r>
                <a:rPr lang="en-US" sz="2300" dirty="0"/>
                <a:t> </a:t>
              </a:r>
              <a:r>
                <a:rPr lang="en-US" sz="2300" dirty="0" err="1"/>
                <a:t>số</a:t>
              </a:r>
              <a:r>
                <a:rPr lang="en-US" sz="2300" dirty="0"/>
                <a:t> </a:t>
              </a:r>
              <a:r>
                <a:rPr lang="en-US" sz="2300" dirty="0" err="1"/>
                <a:t>tốc</a:t>
              </a:r>
              <a:r>
                <a:rPr lang="en-US" sz="2300" dirty="0"/>
                <a:t> </a:t>
              </a:r>
              <a:r>
                <a:rPr lang="en-US" sz="2300" dirty="0" err="1"/>
                <a:t>độ</a:t>
              </a:r>
              <a:endParaRPr lang="en-US" sz="2300" dirty="0"/>
            </a:p>
            <a:p>
              <a:endParaRPr lang="en-US" dirty="0"/>
            </a:p>
          </p:txBody>
        </p:sp>
        <p:sp>
          <p:nvSpPr>
            <p:cNvPr id="8" name="TextBox 4">
              <a:extLst>
                <a:ext uri="{FF2B5EF4-FFF2-40B4-BE49-F238E27FC236}">
                  <a16:creationId xmlns:a16="http://schemas.microsoft.com/office/drawing/2014/main" id="{DE49BF0E-842D-A9D1-0A15-573312547F13}"/>
                </a:ext>
              </a:extLst>
            </p:cNvPr>
            <p:cNvSpPr txBox="1"/>
            <p:nvPr/>
          </p:nvSpPr>
          <p:spPr>
            <a:xfrm>
              <a:off x="0" y="-47625"/>
              <a:ext cx="2508756" cy="2374118"/>
            </a:xfrm>
            <a:prstGeom prst="rect">
              <a:avLst/>
            </a:prstGeom>
          </p:spPr>
          <p:txBody>
            <a:bodyPr lIns="50800" tIns="50800" rIns="50800" bIns="50800" rtlCol="0" anchor="ctr"/>
            <a:lstStyle/>
            <a:p>
              <a:pPr algn="ctr">
                <a:lnSpc>
                  <a:spcPts val="3079"/>
                </a:lnSpc>
              </a:pPr>
              <a:endParaRPr/>
            </a:p>
          </p:txBody>
        </p:sp>
      </p:grpSp>
      <p:pic>
        <p:nvPicPr>
          <p:cNvPr id="13" name="Picture 12" descr="A table with numbers and symbols&#10;&#10;Description automatically generated">
            <a:extLst>
              <a:ext uri="{FF2B5EF4-FFF2-40B4-BE49-F238E27FC236}">
                <a16:creationId xmlns:a16="http://schemas.microsoft.com/office/drawing/2014/main" id="{CFFB4596-EC07-C46D-105B-D971270E75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675" y="1303699"/>
            <a:ext cx="6232965" cy="5389880"/>
          </a:xfrm>
          <a:prstGeom prst="rect">
            <a:avLst/>
          </a:prstGeom>
        </p:spPr>
      </p:pic>
      <p:pic>
        <p:nvPicPr>
          <p:cNvPr id="15" name="Picture 14" descr="A cartoon duck with a hand up&#10;&#10;Description automatically generated">
            <a:extLst>
              <a:ext uri="{FF2B5EF4-FFF2-40B4-BE49-F238E27FC236}">
                <a16:creationId xmlns:a16="http://schemas.microsoft.com/office/drawing/2014/main" id="{8189B59E-3431-C5AA-40D6-FF0AD70176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8382" y="-93301"/>
            <a:ext cx="2242185" cy="2794000"/>
          </a:xfrm>
          <a:prstGeom prst="rect">
            <a:avLst/>
          </a:prstGeom>
        </p:spPr>
      </p:pic>
    </p:spTree>
    <p:extLst>
      <p:ext uri="{BB962C8B-B14F-4D97-AF65-F5344CB8AC3E}">
        <p14:creationId xmlns:p14="http://schemas.microsoft.com/office/powerpoint/2010/main" val="1392198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112BD52-EBFD-80C6-3A51-34EDE2CFA66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12800" y="426720"/>
            <a:ext cx="6051925" cy="3890963"/>
          </a:xfrm>
          <a:prstGeom prst="rect">
            <a:avLst/>
          </a:prstGeom>
          <a:noFill/>
          <a:ln>
            <a:noFill/>
          </a:ln>
        </p:spPr>
      </p:pic>
      <p:sp>
        <p:nvSpPr>
          <p:cNvPr id="6" name="Title 5">
            <a:extLst>
              <a:ext uri="{FF2B5EF4-FFF2-40B4-BE49-F238E27FC236}">
                <a16:creationId xmlns:a16="http://schemas.microsoft.com/office/drawing/2014/main" id="{A5588BB4-81AC-3E37-6DB0-7E8E8CFA5879}"/>
              </a:ext>
            </a:extLst>
          </p:cNvPr>
          <p:cNvSpPr>
            <a:spLocks noGrp="1"/>
          </p:cNvSpPr>
          <p:nvPr>
            <p:ph type="title"/>
          </p:nvPr>
        </p:nvSpPr>
        <p:spPr>
          <a:xfrm>
            <a:off x="7698740" y="1945958"/>
            <a:ext cx="3680460" cy="1020762"/>
          </a:xfrm>
        </p:spPr>
        <p:txBody>
          <a:bodyPr>
            <a:noAutofit/>
          </a:bodyPr>
          <a:lstStyle/>
          <a:p>
            <a:r>
              <a:rPr lang="en-US" sz="3200" dirty="0" err="1">
                <a:effectLst/>
                <a:latin typeface="Times New Roman" panose="02020603050405020304" pitchFamily="18" charset="0"/>
                <a:ea typeface="Yu Mincho" panose="02020400000000000000" pitchFamily="18" charset="-128"/>
              </a:rPr>
              <a:t>Biều</a:t>
            </a:r>
            <a:r>
              <a:rPr lang="en-US" sz="3200" dirty="0">
                <a:effectLst/>
                <a:latin typeface="Times New Roman" panose="02020603050405020304" pitchFamily="18" charset="0"/>
                <a:ea typeface="Yu Mincho" panose="02020400000000000000" pitchFamily="18" charset="-128"/>
              </a:rPr>
              <a:t> </a:t>
            </a:r>
            <a:r>
              <a:rPr lang="en-US" sz="3200" dirty="0" err="1">
                <a:effectLst/>
                <a:latin typeface="Times New Roman" panose="02020603050405020304" pitchFamily="18" charset="0"/>
                <a:ea typeface="Yu Mincho" panose="02020400000000000000" pitchFamily="18" charset="-128"/>
              </a:rPr>
              <a:t>đồ</a:t>
            </a:r>
            <a:r>
              <a:rPr lang="en-US" sz="3200" dirty="0">
                <a:effectLst/>
                <a:latin typeface="Times New Roman" panose="02020603050405020304" pitchFamily="18" charset="0"/>
                <a:ea typeface="Yu Mincho" panose="02020400000000000000" pitchFamily="18" charset="-128"/>
              </a:rPr>
              <a:t> </a:t>
            </a:r>
            <a:r>
              <a:rPr lang="en-US" sz="3200" dirty="0" err="1">
                <a:effectLst/>
                <a:latin typeface="Times New Roman" panose="02020603050405020304" pitchFamily="18" charset="0"/>
                <a:ea typeface="Yu Mincho" panose="02020400000000000000" pitchFamily="18" charset="-128"/>
              </a:rPr>
              <a:t>phân</a:t>
            </a:r>
            <a:r>
              <a:rPr lang="en-US" sz="3200" dirty="0">
                <a:effectLst/>
                <a:latin typeface="Times New Roman" panose="02020603050405020304" pitchFamily="18" charset="0"/>
                <a:ea typeface="Yu Mincho" panose="02020400000000000000" pitchFamily="18" charset="-128"/>
              </a:rPr>
              <a:t> </a:t>
            </a:r>
            <a:r>
              <a:rPr lang="en-US" sz="3200" dirty="0" err="1">
                <a:effectLst/>
                <a:latin typeface="Times New Roman" panose="02020603050405020304" pitchFamily="18" charset="0"/>
                <a:ea typeface="Yu Mincho" panose="02020400000000000000" pitchFamily="18" charset="-128"/>
              </a:rPr>
              <a:t>bổ</a:t>
            </a:r>
            <a:r>
              <a:rPr lang="en-US" sz="3200" dirty="0">
                <a:effectLst/>
                <a:latin typeface="Times New Roman" panose="02020603050405020304" pitchFamily="18" charset="0"/>
                <a:ea typeface="Yu Mincho" panose="02020400000000000000" pitchFamily="18" charset="-128"/>
              </a:rPr>
              <a:t> </a:t>
            </a:r>
            <a:r>
              <a:rPr lang="en-US" sz="3200" dirty="0" err="1">
                <a:effectLst/>
                <a:latin typeface="Times New Roman" panose="02020603050405020304" pitchFamily="18" charset="0"/>
                <a:ea typeface="Yu Mincho" panose="02020400000000000000" pitchFamily="18" charset="-128"/>
              </a:rPr>
              <a:t>chỉ</a:t>
            </a:r>
            <a:r>
              <a:rPr lang="en-US" sz="3200" dirty="0">
                <a:effectLst/>
                <a:latin typeface="Times New Roman" panose="02020603050405020304" pitchFamily="18" charset="0"/>
                <a:ea typeface="Yu Mincho" panose="02020400000000000000" pitchFamily="18" charset="-128"/>
              </a:rPr>
              <a:t> </a:t>
            </a:r>
            <a:r>
              <a:rPr lang="en-US" sz="3200" dirty="0" err="1">
                <a:effectLst/>
                <a:latin typeface="Times New Roman" panose="02020603050405020304" pitchFamily="18" charset="0"/>
                <a:ea typeface="Yu Mincho" panose="02020400000000000000" pitchFamily="18" charset="-128"/>
              </a:rPr>
              <a:t>số</a:t>
            </a:r>
            <a:r>
              <a:rPr lang="en-US" sz="3200" dirty="0">
                <a:effectLst/>
                <a:latin typeface="Times New Roman" panose="02020603050405020304" pitchFamily="18" charset="0"/>
                <a:ea typeface="Yu Mincho" panose="02020400000000000000" pitchFamily="18" charset="-128"/>
              </a:rPr>
              <a:t> </a:t>
            </a:r>
            <a:r>
              <a:rPr lang="en-US" sz="3200" dirty="0" err="1">
                <a:effectLst/>
                <a:latin typeface="Times New Roman" panose="02020603050405020304" pitchFamily="18" charset="0"/>
                <a:ea typeface="Yu Mincho" panose="02020400000000000000" pitchFamily="18" charset="-128"/>
              </a:rPr>
              <a:t>của</a:t>
            </a:r>
            <a:r>
              <a:rPr lang="en-US" sz="3200" dirty="0">
                <a:effectLst/>
                <a:latin typeface="Times New Roman" panose="02020603050405020304" pitchFamily="18" charset="0"/>
                <a:ea typeface="Yu Mincho" panose="02020400000000000000" pitchFamily="18" charset="-128"/>
              </a:rPr>
              <a:t> </a:t>
            </a:r>
            <a:r>
              <a:rPr lang="en-US" sz="3200" dirty="0" err="1">
                <a:effectLst/>
                <a:latin typeface="Times New Roman" panose="02020603050405020304" pitchFamily="18" charset="0"/>
                <a:ea typeface="Yu Mincho" panose="02020400000000000000" pitchFamily="18" charset="-128"/>
              </a:rPr>
              <a:t>Pokemon</a:t>
            </a:r>
            <a:endParaRPr lang="en-US" sz="3200" dirty="0"/>
          </a:p>
        </p:txBody>
      </p:sp>
      <p:sp>
        <p:nvSpPr>
          <p:cNvPr id="7" name="TextBox 6">
            <a:extLst>
              <a:ext uri="{FF2B5EF4-FFF2-40B4-BE49-F238E27FC236}">
                <a16:creationId xmlns:a16="http://schemas.microsoft.com/office/drawing/2014/main" id="{D16041AA-13A3-C4FC-25E8-04E553D58386}"/>
              </a:ext>
            </a:extLst>
          </p:cNvPr>
          <p:cNvSpPr txBox="1"/>
          <p:nvPr/>
        </p:nvSpPr>
        <p:spPr>
          <a:xfrm>
            <a:off x="985520" y="4953952"/>
            <a:ext cx="5699760" cy="1600438"/>
          </a:xfrm>
          <a:prstGeom prst="rect">
            <a:avLst/>
          </a:prstGeom>
          <a:noFill/>
        </p:spPr>
        <p:txBody>
          <a:bodyPr wrap="square" rtlCol="0">
            <a:spAutoFit/>
          </a:bodyPr>
          <a:lstStyle/>
          <a:p>
            <a:r>
              <a:rPr lang="en-US" sz="2000" dirty="0" err="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Nhìn</a:t>
            </a:r>
            <a:r>
              <a:rPr lang="en-US" sz="20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chung</a:t>
            </a:r>
            <a:r>
              <a:rPr lang="en-US" sz="20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ta </a:t>
            </a:r>
            <a:r>
              <a:rPr lang="en-US" sz="2000" dirty="0" err="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0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20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thấy</a:t>
            </a:r>
            <a:r>
              <a:rPr lang="en-US" sz="20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tất</a:t>
            </a:r>
            <a:r>
              <a:rPr lang="en-US" sz="20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cả</a:t>
            </a:r>
            <a:r>
              <a:rPr lang="en-US" sz="20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0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giá</a:t>
            </a:r>
            <a:r>
              <a:rPr lang="en-US" sz="20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trị</a:t>
            </a:r>
            <a:r>
              <a:rPr lang="en-US" sz="20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trung</a:t>
            </a:r>
            <a:r>
              <a:rPr lang="en-US" sz="20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bình</a:t>
            </a:r>
            <a:r>
              <a:rPr lang="en-US" sz="20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0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tất</a:t>
            </a:r>
            <a:r>
              <a:rPr lang="en-US" sz="20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cả</a:t>
            </a:r>
            <a:r>
              <a:rPr lang="en-US" sz="20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chỉ</a:t>
            </a:r>
            <a:r>
              <a:rPr lang="en-US" sz="20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20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đều</a:t>
            </a:r>
            <a:r>
              <a:rPr lang="en-US" sz="20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nằm</a:t>
            </a:r>
            <a:r>
              <a:rPr lang="en-US" sz="20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20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khoảng</a:t>
            </a:r>
            <a:r>
              <a:rPr lang="en-US" sz="20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20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50 </a:t>
            </a:r>
            <a:r>
              <a:rPr lang="en-US" sz="2000" dirty="0" err="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đến</a:t>
            </a:r>
            <a:r>
              <a:rPr lang="en-US" sz="20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100, </a:t>
            </a:r>
            <a:r>
              <a:rPr lang="en-US" sz="2000" dirty="0" err="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riêng</a:t>
            </a:r>
            <a:r>
              <a:rPr lang="en-US" sz="20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chỉ</a:t>
            </a:r>
            <a:r>
              <a:rPr lang="en-US" sz="20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20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Speed </a:t>
            </a:r>
            <a:r>
              <a:rPr lang="en-US" sz="2000" dirty="0" err="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thì</a:t>
            </a:r>
            <a:r>
              <a:rPr lang="en-US" sz="20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những</a:t>
            </a:r>
            <a:r>
              <a:rPr lang="en-US" sz="20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pokemon</a:t>
            </a:r>
            <a:r>
              <a:rPr lang="en-US" sz="20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0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giá</a:t>
            </a:r>
            <a:r>
              <a:rPr lang="en-US" sz="20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trị</a:t>
            </a:r>
            <a:r>
              <a:rPr lang="en-US" sz="20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trung</a:t>
            </a:r>
            <a:r>
              <a:rPr lang="en-US" sz="20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bình</a:t>
            </a:r>
            <a:r>
              <a:rPr lang="en-US" sz="20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sẽ</a:t>
            </a:r>
            <a:r>
              <a:rPr lang="en-US" sz="20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&lt;50 </a:t>
            </a:r>
            <a:r>
              <a:rPr lang="en-US" sz="2000" dirty="0" err="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chiếm</a:t>
            </a:r>
            <a:r>
              <a:rPr lang="en-US" sz="20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1 </a:t>
            </a:r>
            <a:r>
              <a:rPr lang="en-US" sz="2000" dirty="0" err="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chút</a:t>
            </a:r>
            <a:r>
              <a:rPr lang="en-US" sz="20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ít</a:t>
            </a:r>
            <a:r>
              <a:rPr lang="en-US" sz="20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000" dirty="0">
              <a:solidFill>
                <a:srgbClr val="0070C0"/>
              </a:solidFill>
              <a:effectLst/>
              <a:latin typeface="Times New Roman" panose="02020603050405020304" pitchFamily="18" charset="0"/>
              <a:ea typeface="Yu Mincho" panose="02020400000000000000" pitchFamily="18" charset="-128"/>
              <a:cs typeface="Times New Roman" panose="02020603050405020304" pitchFamily="18" charset="0"/>
            </a:endParaRPr>
          </a:p>
          <a:p>
            <a:endParaRPr lang="en-US" dirty="0"/>
          </a:p>
        </p:txBody>
      </p:sp>
      <p:pic>
        <p:nvPicPr>
          <p:cNvPr id="9" name="Picture 8" descr="A cartoon of a dragon&#10;&#10;Description automatically generated">
            <a:extLst>
              <a:ext uri="{FF2B5EF4-FFF2-40B4-BE49-F238E27FC236}">
                <a16:creationId xmlns:a16="http://schemas.microsoft.com/office/drawing/2014/main" id="{7A77CF50-1342-39C3-4C5C-B9D7EA78C7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5280" y="3086180"/>
            <a:ext cx="5474340" cy="3771820"/>
          </a:xfrm>
          <a:prstGeom prst="rect">
            <a:avLst/>
          </a:prstGeom>
        </p:spPr>
      </p:pic>
    </p:spTree>
    <p:extLst>
      <p:ext uri="{BB962C8B-B14F-4D97-AF65-F5344CB8AC3E}">
        <p14:creationId xmlns:p14="http://schemas.microsoft.com/office/powerpoint/2010/main" val="2643873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0E617-8837-6CAD-67C8-C271A73159F5}"/>
              </a:ext>
            </a:extLst>
          </p:cNvPr>
          <p:cNvSpPr>
            <a:spLocks noGrp="1"/>
          </p:cNvSpPr>
          <p:nvPr>
            <p:ph type="title"/>
          </p:nvPr>
        </p:nvSpPr>
        <p:spPr>
          <a:xfrm>
            <a:off x="312420" y="614998"/>
            <a:ext cx="3924457" cy="1147762"/>
          </a:xfrm>
        </p:spPr>
        <p:txBody>
          <a:bodyPr>
            <a:noAutofit/>
          </a:bodyPr>
          <a:lstStyle/>
          <a:p>
            <a:r>
              <a:rPr lang="en-US" dirty="0" err="1"/>
              <a:t>Biểu</a:t>
            </a:r>
            <a:r>
              <a:rPr lang="en-US" dirty="0"/>
              <a:t> </a:t>
            </a:r>
            <a:r>
              <a:rPr lang="en-US" dirty="0" err="1"/>
              <a:t>đồ</a:t>
            </a:r>
            <a:r>
              <a:rPr lang="en-US" dirty="0"/>
              <a:t> </a:t>
            </a:r>
            <a:r>
              <a:rPr lang="en-US" dirty="0" err="1"/>
              <a:t>về</a:t>
            </a:r>
            <a:r>
              <a:rPr lang="en-US" dirty="0"/>
              <a:t> </a:t>
            </a:r>
            <a:r>
              <a:rPr lang="en-US" dirty="0" err="1"/>
              <a:t>sự</a:t>
            </a:r>
            <a:r>
              <a:rPr lang="en-US" dirty="0"/>
              <a:t> </a:t>
            </a:r>
            <a:r>
              <a:rPr lang="en-US" dirty="0" err="1"/>
              <a:t>tương</a:t>
            </a:r>
            <a:r>
              <a:rPr lang="en-US" dirty="0"/>
              <a:t> </a:t>
            </a:r>
            <a:r>
              <a:rPr lang="en-US" dirty="0" err="1"/>
              <a:t>quan</a:t>
            </a:r>
            <a:r>
              <a:rPr lang="en-US" dirty="0"/>
              <a:t> </a:t>
            </a:r>
            <a:r>
              <a:rPr lang="en-US" dirty="0" err="1"/>
              <a:t>chỉ</a:t>
            </a:r>
            <a:r>
              <a:rPr lang="en-US" dirty="0"/>
              <a:t> </a:t>
            </a:r>
            <a:r>
              <a:rPr lang="en-US" dirty="0" err="1"/>
              <a:t>số</a:t>
            </a:r>
            <a:r>
              <a:rPr lang="en-US" dirty="0"/>
              <a:t> </a:t>
            </a:r>
            <a:r>
              <a:rPr lang="en-US" dirty="0" err="1"/>
              <a:t>của</a:t>
            </a:r>
            <a:r>
              <a:rPr lang="en-US" dirty="0"/>
              <a:t> </a:t>
            </a:r>
            <a:r>
              <a:rPr lang="en-US" dirty="0" err="1"/>
              <a:t>pokemon</a:t>
            </a:r>
            <a:endParaRPr lang="en-US" dirty="0"/>
          </a:p>
        </p:txBody>
      </p:sp>
      <p:pic>
        <p:nvPicPr>
          <p:cNvPr id="4" name="Content Placeholder 3">
            <a:extLst>
              <a:ext uri="{FF2B5EF4-FFF2-40B4-BE49-F238E27FC236}">
                <a16:creationId xmlns:a16="http://schemas.microsoft.com/office/drawing/2014/main" id="{2A4F8888-D4FD-03C7-15C3-C5090E7BE2B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53760" y="0"/>
            <a:ext cx="6238240" cy="4206240"/>
          </a:xfrm>
          <a:prstGeom prst="rect">
            <a:avLst/>
          </a:prstGeom>
          <a:noFill/>
          <a:ln>
            <a:noFill/>
          </a:ln>
        </p:spPr>
      </p:pic>
      <p:sp>
        <p:nvSpPr>
          <p:cNvPr id="5" name="TextBox 4">
            <a:extLst>
              <a:ext uri="{FF2B5EF4-FFF2-40B4-BE49-F238E27FC236}">
                <a16:creationId xmlns:a16="http://schemas.microsoft.com/office/drawing/2014/main" id="{0A86E0A8-7A0B-5BF8-15C8-02F2990E0D99}"/>
              </a:ext>
            </a:extLst>
          </p:cNvPr>
          <p:cNvSpPr txBox="1"/>
          <p:nvPr/>
        </p:nvSpPr>
        <p:spPr>
          <a:xfrm>
            <a:off x="6268720" y="4541520"/>
            <a:ext cx="5476240" cy="2139047"/>
          </a:xfrm>
          <a:prstGeom prst="rect">
            <a:avLst/>
          </a:prstGeom>
          <a:noFill/>
        </p:spPr>
        <p:txBody>
          <a:bodyPr wrap="square" rtlCol="0">
            <a:spAutoFit/>
          </a:bodyPr>
          <a:lstStyle/>
          <a:p>
            <a:r>
              <a:rPr lang="vi-VN" sz="2300" dirty="0"/>
              <a:t>-Ta có thể thấy Defense và Special Defense là 1 mối quan hệ tương quan đồng biến, cả 2 đều phát triển theo cùng 1 hướng</a:t>
            </a:r>
          </a:p>
          <a:p>
            <a:r>
              <a:rPr lang="vi-VN" sz="2300" dirty="0"/>
              <a:t>-Các số liệu thống kê khác cũng có một số mối liên kết nhưng giá trị R^2 quá thấp.</a:t>
            </a:r>
          </a:p>
          <a:p>
            <a:endParaRPr lang="en-US" dirty="0"/>
          </a:p>
        </p:txBody>
      </p:sp>
      <p:pic>
        <p:nvPicPr>
          <p:cNvPr id="7" name="Picture 6" descr="Cartoon animal with orange flames&#10;&#10;Description automatically generated with medium confidence">
            <a:extLst>
              <a:ext uri="{FF2B5EF4-FFF2-40B4-BE49-F238E27FC236}">
                <a16:creationId xmlns:a16="http://schemas.microsoft.com/office/drawing/2014/main" id="{49778C0E-F510-386D-CFD6-1682B41F0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 y="2062716"/>
            <a:ext cx="5476241" cy="4287047"/>
          </a:xfrm>
          <a:prstGeom prst="rect">
            <a:avLst/>
          </a:prstGeom>
        </p:spPr>
      </p:pic>
    </p:spTree>
    <p:extLst>
      <p:ext uri="{BB962C8B-B14F-4D97-AF65-F5344CB8AC3E}">
        <p14:creationId xmlns:p14="http://schemas.microsoft.com/office/powerpoint/2010/main" val="2184247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65042-4861-AC6C-4861-CEDA79D2B26E}"/>
              </a:ext>
            </a:extLst>
          </p:cNvPr>
          <p:cNvSpPr>
            <a:spLocks noGrp="1"/>
          </p:cNvSpPr>
          <p:nvPr>
            <p:ph type="title"/>
          </p:nvPr>
        </p:nvSpPr>
        <p:spPr>
          <a:xfrm>
            <a:off x="7762240" y="421958"/>
            <a:ext cx="3657600" cy="1813242"/>
          </a:xfrm>
        </p:spPr>
        <p:txBody>
          <a:bodyPr>
            <a:normAutofit/>
          </a:bodyPr>
          <a:lstStyle/>
          <a:p>
            <a:r>
              <a:rPr lang="en-US" sz="2400" dirty="0" err="1">
                <a:effectLst/>
                <a:latin typeface="Times New Roman" panose="02020603050405020304" pitchFamily="18" charset="0"/>
                <a:ea typeface="Yu Mincho" panose="02020400000000000000" pitchFamily="18" charset="-128"/>
              </a:rPr>
              <a:t>Biều</a:t>
            </a:r>
            <a:r>
              <a:rPr lang="en-US" sz="2400" dirty="0">
                <a:effectLst/>
                <a:latin typeface="Times New Roman" panose="02020603050405020304" pitchFamily="18" charset="0"/>
                <a:ea typeface="Yu Mincho" panose="02020400000000000000" pitchFamily="18" charset="-128"/>
              </a:rPr>
              <a:t> </a:t>
            </a:r>
            <a:r>
              <a:rPr lang="en-US" sz="2400" dirty="0" err="1">
                <a:effectLst/>
                <a:latin typeface="Times New Roman" panose="02020603050405020304" pitchFamily="18" charset="0"/>
                <a:ea typeface="Yu Mincho" panose="02020400000000000000" pitchFamily="18" charset="-128"/>
              </a:rPr>
              <a:t>đồ</a:t>
            </a:r>
            <a:r>
              <a:rPr lang="en-US" sz="2400" dirty="0">
                <a:effectLst/>
                <a:latin typeface="Times New Roman" panose="02020603050405020304" pitchFamily="18" charset="0"/>
                <a:ea typeface="Yu Mincho" panose="02020400000000000000" pitchFamily="18" charset="-128"/>
              </a:rPr>
              <a:t> </a:t>
            </a:r>
            <a:r>
              <a:rPr lang="en-US" sz="2400" dirty="0" err="1">
                <a:effectLst/>
                <a:latin typeface="Times New Roman" panose="02020603050405020304" pitchFamily="18" charset="0"/>
                <a:ea typeface="Yu Mincho" panose="02020400000000000000" pitchFamily="18" charset="-128"/>
              </a:rPr>
              <a:t>tròn</a:t>
            </a:r>
            <a:r>
              <a:rPr lang="en-US" sz="2400" dirty="0">
                <a:effectLst/>
                <a:latin typeface="Times New Roman" panose="02020603050405020304" pitchFamily="18" charset="0"/>
                <a:ea typeface="Yu Mincho" panose="02020400000000000000" pitchFamily="18" charset="-128"/>
              </a:rPr>
              <a:t> </a:t>
            </a:r>
            <a:r>
              <a:rPr lang="en-US" sz="2400" dirty="0" err="1">
                <a:effectLst/>
                <a:latin typeface="Times New Roman" panose="02020603050405020304" pitchFamily="18" charset="0"/>
                <a:ea typeface="Yu Mincho" panose="02020400000000000000" pitchFamily="18" charset="-128"/>
              </a:rPr>
              <a:t>thể</a:t>
            </a:r>
            <a:r>
              <a:rPr lang="en-US" sz="2400" dirty="0">
                <a:effectLst/>
                <a:latin typeface="Times New Roman" panose="02020603050405020304" pitchFamily="18" charset="0"/>
                <a:ea typeface="Yu Mincho" panose="02020400000000000000" pitchFamily="18" charset="-128"/>
              </a:rPr>
              <a:t> </a:t>
            </a:r>
            <a:r>
              <a:rPr lang="en-US" sz="2400" dirty="0" err="1">
                <a:effectLst/>
                <a:latin typeface="Times New Roman" panose="02020603050405020304" pitchFamily="18" charset="0"/>
                <a:ea typeface="Yu Mincho" panose="02020400000000000000" pitchFamily="18" charset="-128"/>
              </a:rPr>
              <a:t>hiện</a:t>
            </a:r>
            <a:r>
              <a:rPr lang="en-US" sz="2400" dirty="0">
                <a:effectLst/>
                <a:latin typeface="Times New Roman" panose="02020603050405020304" pitchFamily="18" charset="0"/>
                <a:ea typeface="Yu Mincho" panose="02020400000000000000" pitchFamily="18" charset="-128"/>
              </a:rPr>
              <a:t> </a:t>
            </a:r>
            <a:r>
              <a:rPr lang="en-US" sz="2400" dirty="0" err="1">
                <a:effectLst/>
                <a:latin typeface="Times New Roman" panose="02020603050405020304" pitchFamily="18" charset="0"/>
                <a:ea typeface="Yu Mincho" panose="02020400000000000000" pitchFamily="18" charset="-128"/>
              </a:rPr>
              <a:t>các</a:t>
            </a:r>
            <a:r>
              <a:rPr lang="en-US" sz="2400" dirty="0">
                <a:effectLst/>
                <a:latin typeface="Times New Roman" panose="02020603050405020304" pitchFamily="18" charset="0"/>
                <a:ea typeface="Yu Mincho" panose="02020400000000000000" pitchFamily="18" charset="-128"/>
              </a:rPr>
              <a:t> </a:t>
            </a:r>
            <a:r>
              <a:rPr lang="en-US" sz="2400" dirty="0" err="1">
                <a:effectLst/>
                <a:latin typeface="Times New Roman" panose="02020603050405020304" pitchFamily="18" charset="0"/>
                <a:ea typeface="Yu Mincho" panose="02020400000000000000" pitchFamily="18" charset="-128"/>
              </a:rPr>
              <a:t>hệ</a:t>
            </a:r>
            <a:r>
              <a:rPr lang="en-US" sz="2400" dirty="0">
                <a:effectLst/>
                <a:latin typeface="Times New Roman" panose="02020603050405020304" pitchFamily="18" charset="0"/>
                <a:ea typeface="Yu Mincho" panose="02020400000000000000" pitchFamily="18" charset="-128"/>
              </a:rPr>
              <a:t> </a:t>
            </a:r>
            <a:r>
              <a:rPr lang="en-US" sz="2400" dirty="0" err="1">
                <a:effectLst/>
                <a:latin typeface="Times New Roman" panose="02020603050405020304" pitchFamily="18" charset="0"/>
                <a:ea typeface="Yu Mincho" panose="02020400000000000000" pitchFamily="18" charset="-128"/>
              </a:rPr>
              <a:t>của</a:t>
            </a:r>
            <a:r>
              <a:rPr lang="en-US" sz="2400" dirty="0">
                <a:effectLst/>
                <a:latin typeface="Times New Roman" panose="02020603050405020304" pitchFamily="18" charset="0"/>
                <a:ea typeface="Yu Mincho" panose="02020400000000000000" pitchFamily="18" charset="-128"/>
              </a:rPr>
              <a:t> </a:t>
            </a:r>
            <a:r>
              <a:rPr lang="en-US" sz="2400" dirty="0" err="1">
                <a:effectLst/>
                <a:latin typeface="Times New Roman" panose="02020603050405020304" pitchFamily="18" charset="0"/>
                <a:ea typeface="Yu Mincho" panose="02020400000000000000" pitchFamily="18" charset="-128"/>
              </a:rPr>
              <a:t>Pokemon</a:t>
            </a:r>
            <a:endParaRPr lang="en-US" sz="3600" dirty="0"/>
          </a:p>
        </p:txBody>
      </p:sp>
      <p:pic>
        <p:nvPicPr>
          <p:cNvPr id="4" name="Content Placeholder 3">
            <a:extLst>
              <a:ext uri="{FF2B5EF4-FFF2-40B4-BE49-F238E27FC236}">
                <a16:creationId xmlns:a16="http://schemas.microsoft.com/office/drawing/2014/main" id="{A9DD68AC-C460-7D1A-BFE9-57E8F6069C3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6390640" cy="4795520"/>
          </a:xfrm>
          <a:prstGeom prst="rect">
            <a:avLst/>
          </a:prstGeom>
          <a:noFill/>
          <a:ln>
            <a:noFill/>
          </a:ln>
        </p:spPr>
      </p:pic>
      <p:sp>
        <p:nvSpPr>
          <p:cNvPr id="5" name="TextBox 4">
            <a:extLst>
              <a:ext uri="{FF2B5EF4-FFF2-40B4-BE49-F238E27FC236}">
                <a16:creationId xmlns:a16="http://schemas.microsoft.com/office/drawing/2014/main" id="{BB49C03C-1B20-DDC4-E3B8-2DDD1CA074CE}"/>
              </a:ext>
            </a:extLst>
          </p:cNvPr>
          <p:cNvSpPr txBox="1"/>
          <p:nvPr/>
        </p:nvSpPr>
        <p:spPr>
          <a:xfrm>
            <a:off x="0" y="5049520"/>
            <a:ext cx="6492240" cy="1477328"/>
          </a:xfrm>
          <a:prstGeom prst="rect">
            <a:avLst/>
          </a:prstGeom>
          <a:noFill/>
        </p:spPr>
        <p:txBody>
          <a:bodyPr wrap="square" rtlCol="0">
            <a:spAutoFit/>
          </a:bodyPr>
          <a:lstStyle/>
          <a:p>
            <a:r>
              <a:rPr lang="vi-VN" dirty="0"/>
              <a:t>-Ta có thể nhận thấy, có 1215 pokemon khác nhau với 18 tộc hệ riêng biệt</a:t>
            </a:r>
          </a:p>
          <a:p>
            <a:r>
              <a:rPr lang="vi-VN" dirty="0"/>
              <a:t>-Số lượng Pokemon hệ nước(water) chiếm nhiều nhất là 9.3%</a:t>
            </a:r>
          </a:p>
          <a:p>
            <a:r>
              <a:rPr lang="vi-VN" dirty="0"/>
              <a:t>-Số lượng Pokemon hệ băng(ice) chiếm thiểu số chỉ vỏn vẹn 3.5% trên tổng số</a:t>
            </a:r>
          </a:p>
        </p:txBody>
      </p:sp>
      <p:pic>
        <p:nvPicPr>
          <p:cNvPr id="7" name="Picture 6" descr="Cartoon of a blue and white stuffed animal&#10;&#10;Description automatically generated">
            <a:extLst>
              <a:ext uri="{FF2B5EF4-FFF2-40B4-BE49-F238E27FC236}">
                <a16:creationId xmlns:a16="http://schemas.microsoft.com/office/drawing/2014/main" id="{A82B2948-8C55-253C-E5FB-05D399257A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8852" y="2646066"/>
            <a:ext cx="5329948" cy="4298908"/>
          </a:xfrm>
          <a:prstGeom prst="rect">
            <a:avLst/>
          </a:prstGeom>
        </p:spPr>
      </p:pic>
    </p:spTree>
    <p:extLst>
      <p:ext uri="{BB962C8B-B14F-4D97-AF65-F5344CB8AC3E}">
        <p14:creationId xmlns:p14="http://schemas.microsoft.com/office/powerpoint/2010/main" val="1400099172"/>
      </p:ext>
    </p:extLst>
  </p:cSld>
  <p:clrMapOvr>
    <a:masterClrMapping/>
  </p:clrMapOvr>
</p:sld>
</file>

<file path=ppt/theme/theme1.xml><?xml version="1.0" encoding="utf-8"?>
<a:theme xmlns:a="http://schemas.openxmlformats.org/drawingml/2006/main" name="AfterglowVTI">
  <a:themeElements>
    <a:clrScheme name="Custom 7">
      <a:dk1>
        <a:sysClr val="windowText" lastClr="000000"/>
      </a:dk1>
      <a:lt1>
        <a:sysClr val="window" lastClr="FFFFFF"/>
      </a:lt1>
      <a:dk2>
        <a:srgbClr val="0A2E36"/>
      </a:dk2>
      <a:lt2>
        <a:srgbClr val="E7E6E6"/>
      </a:lt2>
      <a:accent1>
        <a:srgbClr val="188659"/>
      </a:accent1>
      <a:accent2>
        <a:srgbClr val="A3A300"/>
      </a:accent2>
      <a:accent3>
        <a:srgbClr val="00ADA8"/>
      </a:accent3>
      <a:accent4>
        <a:srgbClr val="EA0440"/>
      </a:accent4>
      <a:accent5>
        <a:srgbClr val="92278F"/>
      </a:accent5>
      <a:accent6>
        <a:srgbClr val="E15BC1"/>
      </a:accent6>
      <a:hlink>
        <a:srgbClr val="188659"/>
      </a:hlink>
      <a:folHlink>
        <a:srgbClr val="EA0440"/>
      </a:folHlink>
    </a:clrScheme>
    <a:fontScheme name="Trade Gothic">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terglowVTI" id="{804DBEB7-1920-4C72-A0CB-091339F1875F}" vid="{D4C59F5A-9ECA-4C96-BDFD-0606A75324E3}"/>
    </a:ext>
  </a:extLst>
</a:theme>
</file>

<file path=docProps/app.xml><?xml version="1.0" encoding="utf-8"?>
<Properties xmlns="http://schemas.openxmlformats.org/officeDocument/2006/extended-properties" xmlns:vt="http://schemas.openxmlformats.org/officeDocument/2006/docPropsVTypes">
  <TotalTime>75</TotalTime>
  <Words>1437</Words>
  <Application>Microsoft Office PowerPoint</Application>
  <PresentationFormat>Widescreen</PresentationFormat>
  <Paragraphs>64</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Open Sans 1 Bold</vt:lpstr>
      <vt:lpstr>Roboto</vt:lpstr>
      <vt:lpstr>Times New Roman</vt:lpstr>
      <vt:lpstr>Trade Gothic Next Cond</vt:lpstr>
      <vt:lpstr>Trade Gothic Next Light</vt:lpstr>
      <vt:lpstr>AfterglowVTI</vt:lpstr>
      <vt:lpstr>Nhóm 6</vt:lpstr>
      <vt:lpstr>PowerPoint Presentation</vt:lpstr>
      <vt:lpstr>Mục tiêu </vt:lpstr>
      <vt:lpstr>Nội dung chính</vt:lpstr>
      <vt:lpstr>CÔng cụ sử dụng </vt:lpstr>
      <vt:lpstr>Phân tích dữ liệu </vt:lpstr>
      <vt:lpstr>Biều đồ phân bổ chỉ số của Pokemon</vt:lpstr>
      <vt:lpstr>Biểu đồ về sự tương quan chỉ số của pokemon</vt:lpstr>
      <vt:lpstr>Biều đồ tròn thể hiện các hệ của Pokemon</vt:lpstr>
      <vt:lpstr>Biều đồ Sankey thể hiện các hệ của Pokemon và Pokemon tốt nhất đấu lại chúng</vt:lpstr>
      <vt:lpstr>Biều đồ 3D thể hiện sự phân bố của Pokemon trong thế giới</vt:lpstr>
      <vt:lpstr>POKEDEX</vt:lpstr>
      <vt:lpstr>Phần 4. Kết quả và thảo luận</vt:lpstr>
      <vt:lpstr>Thanks for watching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Le Trung Kien</dc:creator>
  <cp:lastModifiedBy>Le Trung Kien</cp:lastModifiedBy>
  <cp:revision>2</cp:revision>
  <dcterms:created xsi:type="dcterms:W3CDTF">2024-07-06T02:18:54Z</dcterms:created>
  <dcterms:modified xsi:type="dcterms:W3CDTF">2024-07-06T03:35:08Z</dcterms:modified>
</cp:coreProperties>
</file>